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7" r:id="rId4"/>
    <p:sldId id="257" r:id="rId5"/>
    <p:sldId id="262" r:id="rId6"/>
    <p:sldId id="263" r:id="rId7"/>
    <p:sldId id="259" r:id="rId8"/>
    <p:sldId id="264" r:id="rId9"/>
    <p:sldId id="265" r:id="rId10"/>
    <p:sldId id="260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3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814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6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04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4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95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075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53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0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6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45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71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535F-C6BB-45B5-8674-381B0A9D4B3D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141CF-B42E-4A8B-8C33-D68F6C9D9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861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3509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Цветение сакуры (45 фото + текст)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44" b="9744"/>
          <a:stretch>
            <a:fillRect/>
          </a:stretch>
        </p:blipFill>
        <p:spPr bwMode="auto">
          <a:xfrm>
            <a:off x="326572" y="304799"/>
            <a:ext cx="11473542" cy="62919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322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3396320"/>
              </p:ext>
            </p:extLst>
          </p:nvPr>
        </p:nvGraphicFramePr>
        <p:xfrm>
          <a:off x="0" y="-1"/>
          <a:ext cx="12299324" cy="7122017"/>
        </p:xfrm>
        <a:graphic>
          <a:graphicData uri="http://schemas.openxmlformats.org/presentationml/2006/ole">
            <p:oleObj spid="_x0000_s5140" name="Документ" r:id="rId3" imgW="5978909" imgH="407965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05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3700457"/>
              </p:ext>
            </p:extLst>
          </p:nvPr>
        </p:nvGraphicFramePr>
        <p:xfrm>
          <a:off x="0" y="0"/>
          <a:ext cx="12350839" cy="7037311"/>
        </p:xfrm>
        <a:graphic>
          <a:graphicData uri="http://schemas.openxmlformats.org/presentationml/2006/ole">
            <p:oleObj spid="_x0000_s6164" name="Документ" r:id="rId3" imgW="5978909" imgH="407641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286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5313" y="0"/>
            <a:ext cx="13647313" cy="6858000"/>
          </a:xfrm>
        </p:spPr>
      </p:pic>
    </p:spTree>
    <p:extLst>
      <p:ext uri="{BB962C8B-B14F-4D97-AF65-F5344CB8AC3E}">
        <p14:creationId xmlns:p14="http://schemas.microsoft.com/office/powerpoint/2010/main" xmlns="" val="36638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42048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9170403"/>
              </p:ext>
            </p:extLst>
          </p:nvPr>
        </p:nvGraphicFramePr>
        <p:xfrm>
          <a:off x="1" y="-172278"/>
          <a:ext cx="16609080" cy="7529552"/>
        </p:xfrm>
        <a:graphic>
          <a:graphicData uri="http://schemas.openxmlformats.org/presentationml/2006/ole">
            <p:oleObj spid="_x0000_s1045" name="Документ" r:id="rId3" imgW="5975649" imgH="428702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05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1" y="0"/>
          <a:ext cx="12277858" cy="7114151"/>
        </p:xfrm>
        <a:graphic>
          <a:graphicData uri="http://schemas.openxmlformats.org/presentationml/2006/ole">
            <p:oleObj spid="_x0000_s7179" name="Документ" r:id="rId3" imgW="5978909" imgH="377292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429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9465513"/>
              </p:ext>
            </p:extLst>
          </p:nvPr>
        </p:nvGraphicFramePr>
        <p:xfrm>
          <a:off x="115910" y="-218941"/>
          <a:ext cx="13990256" cy="7349992"/>
        </p:xfrm>
        <a:graphic>
          <a:graphicData uri="http://schemas.openxmlformats.org/presentationml/2006/ole">
            <p:oleObj spid="_x0000_s2069" name="Документ" r:id="rId3" imgW="5975649" imgH="272493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261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36914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1088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9102874"/>
              </p:ext>
            </p:extLst>
          </p:nvPr>
        </p:nvGraphicFramePr>
        <p:xfrm>
          <a:off x="0" y="0"/>
          <a:ext cx="12372304" cy="7101693"/>
        </p:xfrm>
        <a:graphic>
          <a:graphicData uri="http://schemas.openxmlformats.org/presentationml/2006/ole">
            <p:oleObj spid="_x0000_s4117" name="Документ" r:id="rId3" imgW="5978909" imgH="4572873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807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9093"/>
            <a:ext cx="12192000" cy="7547020"/>
          </a:xfrm>
        </p:spPr>
      </p:pic>
    </p:spTree>
    <p:extLst>
      <p:ext uri="{BB962C8B-B14F-4D97-AF65-F5344CB8AC3E}">
        <p14:creationId xmlns:p14="http://schemas.microsoft.com/office/powerpoint/2010/main" xmlns="" val="38702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xmlns="" val="22939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Произвольный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Наталья</cp:lastModifiedBy>
  <cp:revision>12</cp:revision>
  <dcterms:created xsi:type="dcterms:W3CDTF">2015-01-23T11:48:11Z</dcterms:created>
  <dcterms:modified xsi:type="dcterms:W3CDTF">2015-02-24T02:38:18Z</dcterms:modified>
</cp:coreProperties>
</file>