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76" r:id="rId9"/>
    <p:sldId id="278" r:id="rId10"/>
    <p:sldId id="286" r:id="rId11"/>
    <p:sldId id="287" r:id="rId12"/>
    <p:sldId id="279" r:id="rId13"/>
    <p:sldId id="281" r:id="rId14"/>
    <p:sldId id="280" r:id="rId15"/>
    <p:sldId id="288" r:id="rId16"/>
    <p:sldId id="269" r:id="rId17"/>
    <p:sldId id="270" r:id="rId18"/>
    <p:sldId id="268" r:id="rId19"/>
    <p:sldId id="267" r:id="rId20"/>
    <p:sldId id="285" r:id="rId21"/>
    <p:sldId id="289" r:id="rId22"/>
    <p:sldId id="294" r:id="rId23"/>
    <p:sldId id="290" r:id="rId24"/>
    <p:sldId id="295" r:id="rId25"/>
    <p:sldId id="296" r:id="rId26"/>
    <p:sldId id="293" r:id="rId27"/>
    <p:sldId id="297" r:id="rId28"/>
    <p:sldId id="298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7434"/>
    <a:srgbClr val="FFCF88"/>
    <a:srgbClr val="418A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291" autoAdjust="0"/>
  </p:normalViewPr>
  <p:slideViewPr>
    <p:cSldViewPr snapToGrid="0">
      <p:cViewPr varScale="1">
        <p:scale>
          <a:sx n="65" d="100"/>
          <a:sy n="65" d="100"/>
        </p:scale>
        <p:origin x="29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0A03-87F0-445C-B3EE-41E074FBF519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7D60-BE27-456D-86B8-368F375F03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743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0A03-87F0-445C-B3EE-41E074FBF519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7D60-BE27-456D-86B8-368F375F03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319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0A03-87F0-445C-B3EE-41E074FBF519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7D60-BE27-456D-86B8-368F375F03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210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81001"/>
            <a:ext cx="10261600" cy="563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066801"/>
            <a:ext cx="5384800" cy="51720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97600" y="1066801"/>
            <a:ext cx="5384800" cy="51720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C2C4AAD-6D16-4F0C-B03E-7303AA5E7B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4770AE-871F-4643-9817-378CD95B78D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3FEF3A-7E7D-4EB2-9A43-6D5B105CC49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278972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0A03-87F0-445C-B3EE-41E074FBF519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7D60-BE27-456D-86B8-368F375F03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250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0A03-87F0-445C-B3EE-41E074FBF519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7D60-BE27-456D-86B8-368F375F03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165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0A03-87F0-445C-B3EE-41E074FBF519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7D60-BE27-456D-86B8-368F375F03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47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0A03-87F0-445C-B3EE-41E074FBF519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7D60-BE27-456D-86B8-368F375F03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010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0A03-87F0-445C-B3EE-41E074FBF519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7D60-BE27-456D-86B8-368F375F03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174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0A03-87F0-445C-B3EE-41E074FBF519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7D60-BE27-456D-86B8-368F375F03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581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0A03-87F0-445C-B3EE-41E074FBF519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7D60-BE27-456D-86B8-368F375F03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750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F0A03-87F0-445C-B3EE-41E074FBF519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47D60-BE27-456D-86B8-368F375F03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533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F0A03-87F0-445C-B3EE-41E074FBF519}" type="datetimeFigureOut">
              <a:rPr lang="ru-RU" smtClean="0"/>
              <a:t>29.01.2024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47D60-BE27-456D-86B8-368F375F03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928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7" Type="http://schemas.openxmlformats.org/officeDocument/2006/relationships/image" Target="../media/image63.png"/><Relationship Id="rId2" Type="http://schemas.openxmlformats.org/officeDocument/2006/relationships/image" Target="../media/image58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4" Type="http://schemas.openxmlformats.org/officeDocument/2006/relationships/image" Target="../media/image6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5.png"/><Relationship Id="rId7" Type="http://schemas.openxmlformats.org/officeDocument/2006/relationships/image" Target="../media/image580.png"/><Relationship Id="rId2" Type="http://schemas.openxmlformats.org/officeDocument/2006/relationships/image" Target="../media/image64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8.png"/><Relationship Id="rId5" Type="http://schemas.openxmlformats.org/officeDocument/2006/relationships/image" Target="../media/image67.png"/><Relationship Id="rId4" Type="http://schemas.openxmlformats.org/officeDocument/2006/relationships/image" Target="../media/image6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81.png"/><Relationship Id="rId3" Type="http://schemas.openxmlformats.org/officeDocument/2006/relationships/image" Target="../media/image71.png"/><Relationship Id="rId7" Type="http://schemas.openxmlformats.org/officeDocument/2006/relationships/image" Target="../media/image75.png"/><Relationship Id="rId12" Type="http://schemas.openxmlformats.org/officeDocument/2006/relationships/image" Target="../media/image80.png"/><Relationship Id="rId17" Type="http://schemas.openxmlformats.org/officeDocument/2006/relationships/image" Target="../media/image85.png"/><Relationship Id="rId2" Type="http://schemas.openxmlformats.org/officeDocument/2006/relationships/image" Target="../media/image70.png"/><Relationship Id="rId16" Type="http://schemas.openxmlformats.org/officeDocument/2006/relationships/image" Target="../media/image8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79.png"/><Relationship Id="rId5" Type="http://schemas.openxmlformats.org/officeDocument/2006/relationships/image" Target="../media/image73.png"/><Relationship Id="rId15" Type="http://schemas.openxmlformats.org/officeDocument/2006/relationships/image" Target="../media/image83.png"/><Relationship Id="rId10" Type="http://schemas.openxmlformats.org/officeDocument/2006/relationships/image" Target="../media/image16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Relationship Id="rId14" Type="http://schemas.openxmlformats.org/officeDocument/2006/relationships/image" Target="../media/image8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png"/><Relationship Id="rId13" Type="http://schemas.openxmlformats.org/officeDocument/2006/relationships/image" Target="../media/image79.png"/><Relationship Id="rId3" Type="http://schemas.openxmlformats.org/officeDocument/2006/relationships/image" Target="../media/image30.png"/><Relationship Id="rId7" Type="http://schemas.openxmlformats.org/officeDocument/2006/relationships/image" Target="../media/image91.png"/><Relationship Id="rId12" Type="http://schemas.openxmlformats.org/officeDocument/2006/relationships/image" Target="../media/image96.png"/><Relationship Id="rId2" Type="http://schemas.openxmlformats.org/officeDocument/2006/relationships/image" Target="../media/image86.png"/><Relationship Id="rId16" Type="http://schemas.openxmlformats.org/officeDocument/2006/relationships/image" Target="../media/image9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0.png"/><Relationship Id="rId11" Type="http://schemas.openxmlformats.org/officeDocument/2006/relationships/image" Target="../media/image95.png"/><Relationship Id="rId5" Type="http://schemas.openxmlformats.org/officeDocument/2006/relationships/image" Target="../media/image89.png"/><Relationship Id="rId15" Type="http://schemas.openxmlformats.org/officeDocument/2006/relationships/image" Target="../media/image98.png"/><Relationship Id="rId10" Type="http://schemas.openxmlformats.org/officeDocument/2006/relationships/image" Target="../media/image94.png"/><Relationship Id="rId4" Type="http://schemas.openxmlformats.org/officeDocument/2006/relationships/image" Target="../media/image88.png"/><Relationship Id="rId9" Type="http://schemas.openxmlformats.org/officeDocument/2006/relationships/image" Target="../media/image93.png"/><Relationship Id="rId14" Type="http://schemas.openxmlformats.org/officeDocument/2006/relationships/image" Target="../media/image9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7" Type="http://schemas.openxmlformats.org/officeDocument/2006/relationships/image" Target="../media/image105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4.png"/><Relationship Id="rId5" Type="http://schemas.openxmlformats.org/officeDocument/2006/relationships/image" Target="../media/image35.png"/><Relationship Id="rId4" Type="http://schemas.openxmlformats.org/officeDocument/2006/relationships/image" Target="../media/image10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png"/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8.png"/><Relationship Id="rId4" Type="http://schemas.openxmlformats.org/officeDocument/2006/relationships/image" Target="../media/image108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png"/><Relationship Id="rId3" Type="http://schemas.openxmlformats.org/officeDocument/2006/relationships/image" Target="../media/image111.png"/><Relationship Id="rId7" Type="http://schemas.openxmlformats.org/officeDocument/2006/relationships/image" Target="../media/image115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4.png"/><Relationship Id="rId5" Type="http://schemas.openxmlformats.org/officeDocument/2006/relationships/image" Target="../media/image113.png"/><Relationship Id="rId10" Type="http://schemas.openxmlformats.org/officeDocument/2006/relationships/image" Target="../media/image52.png"/><Relationship Id="rId4" Type="http://schemas.openxmlformats.org/officeDocument/2006/relationships/image" Target="../media/image112.png"/><Relationship Id="rId9" Type="http://schemas.openxmlformats.org/officeDocument/2006/relationships/image" Target="../media/image10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png"/><Relationship Id="rId3" Type="http://schemas.openxmlformats.org/officeDocument/2006/relationships/image" Target="../media/image118.png"/><Relationship Id="rId7" Type="http://schemas.openxmlformats.org/officeDocument/2006/relationships/image" Target="../media/image122.png"/><Relationship Id="rId2" Type="http://schemas.openxmlformats.org/officeDocument/2006/relationships/image" Target="../media/image1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1.png"/><Relationship Id="rId5" Type="http://schemas.openxmlformats.org/officeDocument/2006/relationships/image" Target="../media/image58.png"/><Relationship Id="rId4" Type="http://schemas.openxmlformats.org/officeDocument/2006/relationships/image" Target="../media/image119.png"/><Relationship Id="rId9" Type="http://schemas.openxmlformats.org/officeDocument/2006/relationships/image" Target="../media/image124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image" Target="../media/image126.png"/><Relationship Id="rId7" Type="http://schemas.openxmlformats.org/officeDocument/2006/relationships/image" Target="../media/image130.png"/><Relationship Id="rId12" Type="http://schemas.openxmlformats.org/officeDocument/2006/relationships/image" Target="../media/image134.png"/><Relationship Id="rId2" Type="http://schemas.openxmlformats.org/officeDocument/2006/relationships/image" Target="../media/image1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9.png"/><Relationship Id="rId11" Type="http://schemas.openxmlformats.org/officeDocument/2006/relationships/image" Target="../media/image133.png"/><Relationship Id="rId5" Type="http://schemas.openxmlformats.org/officeDocument/2006/relationships/image" Target="../media/image128.png"/><Relationship Id="rId10" Type="http://schemas.openxmlformats.org/officeDocument/2006/relationships/image" Target="../media/image74.png"/><Relationship Id="rId4" Type="http://schemas.openxmlformats.org/officeDocument/2006/relationships/image" Target="../media/image127.png"/><Relationship Id="rId9" Type="http://schemas.openxmlformats.org/officeDocument/2006/relationships/image" Target="../media/image10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1.png"/><Relationship Id="rId3" Type="http://schemas.openxmlformats.org/officeDocument/2006/relationships/image" Target="../media/image136.png"/><Relationship Id="rId7" Type="http://schemas.openxmlformats.org/officeDocument/2006/relationships/image" Target="../media/image140.png"/><Relationship Id="rId2" Type="http://schemas.openxmlformats.org/officeDocument/2006/relationships/image" Target="../media/image1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9.png"/><Relationship Id="rId11" Type="http://schemas.openxmlformats.org/officeDocument/2006/relationships/image" Target="../media/image144.png"/><Relationship Id="rId5" Type="http://schemas.openxmlformats.org/officeDocument/2006/relationships/image" Target="../media/image138.png"/><Relationship Id="rId10" Type="http://schemas.openxmlformats.org/officeDocument/2006/relationships/image" Target="../media/image143.png"/><Relationship Id="rId4" Type="http://schemas.openxmlformats.org/officeDocument/2006/relationships/image" Target="../media/image137.png"/><Relationship Id="rId9" Type="http://schemas.openxmlformats.org/officeDocument/2006/relationships/image" Target="../media/image7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1.png"/><Relationship Id="rId3" Type="http://schemas.openxmlformats.org/officeDocument/2006/relationships/image" Target="../media/image146.png"/><Relationship Id="rId7" Type="http://schemas.openxmlformats.org/officeDocument/2006/relationships/image" Target="../media/image150.png"/><Relationship Id="rId2" Type="http://schemas.openxmlformats.org/officeDocument/2006/relationships/image" Target="../media/image1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9.png"/><Relationship Id="rId11" Type="http://schemas.openxmlformats.org/officeDocument/2006/relationships/image" Target="../media/image154.png"/><Relationship Id="rId5" Type="http://schemas.openxmlformats.org/officeDocument/2006/relationships/image" Target="../media/image148.png"/><Relationship Id="rId10" Type="http://schemas.openxmlformats.org/officeDocument/2006/relationships/image" Target="../media/image153.png"/><Relationship Id="rId4" Type="http://schemas.openxmlformats.org/officeDocument/2006/relationships/image" Target="../media/image87.png"/><Relationship Id="rId9" Type="http://schemas.openxmlformats.org/officeDocument/2006/relationships/image" Target="../media/image152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9.png"/><Relationship Id="rId3" Type="http://schemas.openxmlformats.org/officeDocument/2006/relationships/image" Target="../media/image101.png"/><Relationship Id="rId7" Type="http://schemas.openxmlformats.org/officeDocument/2006/relationships/image" Target="../media/image158.png"/><Relationship Id="rId12" Type="http://schemas.openxmlformats.org/officeDocument/2006/relationships/image" Target="../media/image163.png"/><Relationship Id="rId2" Type="http://schemas.openxmlformats.org/officeDocument/2006/relationships/image" Target="../media/image15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7.png"/><Relationship Id="rId11" Type="http://schemas.openxmlformats.org/officeDocument/2006/relationships/image" Target="../media/image162.png"/><Relationship Id="rId5" Type="http://schemas.openxmlformats.org/officeDocument/2006/relationships/image" Target="../media/image156.png"/><Relationship Id="rId10" Type="http://schemas.openxmlformats.org/officeDocument/2006/relationships/image" Target="../media/image161.png"/><Relationship Id="rId4" Type="http://schemas.openxmlformats.org/officeDocument/2006/relationships/image" Target="../media/image103.png"/><Relationship Id="rId9" Type="http://schemas.openxmlformats.org/officeDocument/2006/relationships/image" Target="../media/image160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9.png"/><Relationship Id="rId13" Type="http://schemas.openxmlformats.org/officeDocument/2006/relationships/image" Target="../media/image174.png"/><Relationship Id="rId18" Type="http://schemas.openxmlformats.org/officeDocument/2006/relationships/image" Target="../media/image179.png"/><Relationship Id="rId3" Type="http://schemas.openxmlformats.org/officeDocument/2006/relationships/image" Target="../media/image164.png"/><Relationship Id="rId21" Type="http://schemas.openxmlformats.org/officeDocument/2006/relationships/image" Target="../media/image182.png"/><Relationship Id="rId7" Type="http://schemas.openxmlformats.org/officeDocument/2006/relationships/image" Target="../media/image168.png"/><Relationship Id="rId12" Type="http://schemas.openxmlformats.org/officeDocument/2006/relationships/image" Target="../media/image173.png"/><Relationship Id="rId17" Type="http://schemas.openxmlformats.org/officeDocument/2006/relationships/image" Target="../media/image178.png"/><Relationship Id="rId2" Type="http://schemas.openxmlformats.org/officeDocument/2006/relationships/image" Target="../media/image155.png"/><Relationship Id="rId16" Type="http://schemas.openxmlformats.org/officeDocument/2006/relationships/image" Target="../media/image177.png"/><Relationship Id="rId20" Type="http://schemas.openxmlformats.org/officeDocument/2006/relationships/image" Target="../media/image18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7.png"/><Relationship Id="rId11" Type="http://schemas.openxmlformats.org/officeDocument/2006/relationships/image" Target="../media/image172.png"/><Relationship Id="rId5" Type="http://schemas.openxmlformats.org/officeDocument/2006/relationships/image" Target="../media/image166.png"/><Relationship Id="rId15" Type="http://schemas.openxmlformats.org/officeDocument/2006/relationships/image" Target="../media/image176.png"/><Relationship Id="rId23" Type="http://schemas.openxmlformats.org/officeDocument/2006/relationships/image" Target="../media/image184.png"/><Relationship Id="rId10" Type="http://schemas.openxmlformats.org/officeDocument/2006/relationships/image" Target="../media/image171.png"/><Relationship Id="rId19" Type="http://schemas.openxmlformats.org/officeDocument/2006/relationships/image" Target="../media/image180.png"/><Relationship Id="rId4" Type="http://schemas.openxmlformats.org/officeDocument/2006/relationships/image" Target="../media/image165.png"/><Relationship Id="rId9" Type="http://schemas.openxmlformats.org/officeDocument/2006/relationships/image" Target="../media/image170.png"/><Relationship Id="rId14" Type="http://schemas.openxmlformats.org/officeDocument/2006/relationships/image" Target="../media/image175.png"/><Relationship Id="rId22" Type="http://schemas.openxmlformats.org/officeDocument/2006/relationships/image" Target="../media/image18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7" Type="http://schemas.openxmlformats.org/officeDocument/2006/relationships/slide" Target="slide25.xml"/><Relationship Id="rId2" Type="http://schemas.openxmlformats.org/officeDocument/2006/relationships/image" Target="../media/image1840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4.xml"/><Relationship Id="rId5" Type="http://schemas.openxmlformats.org/officeDocument/2006/relationships/image" Target="../media/image185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7.png"/><Relationship Id="rId3" Type="http://schemas.openxmlformats.org/officeDocument/2006/relationships/image" Target="../media/image109.png"/><Relationship Id="rId7" Type="http://schemas.openxmlformats.org/officeDocument/2006/relationships/image" Target="../media/image142.png"/><Relationship Id="rId2" Type="http://schemas.openxmlformats.org/officeDocument/2006/relationships/image" Target="../media/image18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2.png"/><Relationship Id="rId5" Type="http://schemas.openxmlformats.org/officeDocument/2006/relationships/image" Target="../media/image131.png"/><Relationship Id="rId4" Type="http://schemas.openxmlformats.org/officeDocument/2006/relationships/image" Target="../media/image120.png"/><Relationship Id="rId9" Type="http://schemas.openxmlformats.org/officeDocument/2006/relationships/slide" Target="slide24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0.png"/><Relationship Id="rId13" Type="http://schemas.openxmlformats.org/officeDocument/2006/relationships/image" Target="../media/image194.png"/><Relationship Id="rId3" Type="http://schemas.openxmlformats.org/officeDocument/2006/relationships/slide" Target="slide25.xml"/><Relationship Id="rId7" Type="http://schemas.openxmlformats.org/officeDocument/2006/relationships/image" Target="../media/image189.png"/><Relationship Id="rId12" Type="http://schemas.openxmlformats.org/officeDocument/2006/relationships/image" Target="../media/image193.png"/><Relationship Id="rId2" Type="http://schemas.openxmlformats.org/officeDocument/2006/relationships/image" Target="../media/image18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8.png"/><Relationship Id="rId11" Type="http://schemas.openxmlformats.org/officeDocument/2006/relationships/image" Target="../media/image192.png"/><Relationship Id="rId5" Type="http://schemas.openxmlformats.org/officeDocument/2006/relationships/image" Target="../media/image187.png"/><Relationship Id="rId10" Type="http://schemas.openxmlformats.org/officeDocument/2006/relationships/image" Target="../media/image191.png"/><Relationship Id="rId4" Type="http://schemas.openxmlformats.org/officeDocument/2006/relationships/image" Target="../media/image186.png"/><Relationship Id="rId9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1.png"/><Relationship Id="rId13" Type="http://schemas.openxmlformats.org/officeDocument/2006/relationships/image" Target="../media/image206.png"/><Relationship Id="rId3" Type="http://schemas.openxmlformats.org/officeDocument/2006/relationships/image" Target="../media/image196.png"/><Relationship Id="rId7" Type="http://schemas.openxmlformats.org/officeDocument/2006/relationships/image" Target="../media/image200.png"/><Relationship Id="rId12" Type="http://schemas.openxmlformats.org/officeDocument/2006/relationships/image" Target="../media/image205.png"/><Relationship Id="rId2" Type="http://schemas.openxmlformats.org/officeDocument/2006/relationships/image" Target="../media/image19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9.png"/><Relationship Id="rId11" Type="http://schemas.openxmlformats.org/officeDocument/2006/relationships/image" Target="../media/image204.png"/><Relationship Id="rId5" Type="http://schemas.openxmlformats.org/officeDocument/2006/relationships/image" Target="../media/image198.png"/><Relationship Id="rId10" Type="http://schemas.openxmlformats.org/officeDocument/2006/relationships/image" Target="../media/image203.png"/><Relationship Id="rId4" Type="http://schemas.openxmlformats.org/officeDocument/2006/relationships/image" Target="../media/image197.png"/><Relationship Id="rId9" Type="http://schemas.openxmlformats.org/officeDocument/2006/relationships/image" Target="../media/image202.png"/><Relationship Id="rId14" Type="http://schemas.openxmlformats.org/officeDocument/2006/relationships/image" Target="../media/image207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4.png"/><Relationship Id="rId3" Type="http://schemas.openxmlformats.org/officeDocument/2006/relationships/image" Target="../media/image209.png"/><Relationship Id="rId7" Type="http://schemas.openxmlformats.org/officeDocument/2006/relationships/image" Target="../media/image213.png"/><Relationship Id="rId12" Type="http://schemas.openxmlformats.org/officeDocument/2006/relationships/image" Target="../media/image218.png"/><Relationship Id="rId2" Type="http://schemas.openxmlformats.org/officeDocument/2006/relationships/image" Target="../media/image20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2.png"/><Relationship Id="rId11" Type="http://schemas.openxmlformats.org/officeDocument/2006/relationships/image" Target="../media/image217.png"/><Relationship Id="rId5" Type="http://schemas.openxmlformats.org/officeDocument/2006/relationships/image" Target="../media/image211.png"/><Relationship Id="rId10" Type="http://schemas.openxmlformats.org/officeDocument/2006/relationships/image" Target="../media/image216.png"/><Relationship Id="rId4" Type="http://schemas.openxmlformats.org/officeDocument/2006/relationships/image" Target="../media/image210.png"/><Relationship Id="rId9" Type="http://schemas.openxmlformats.org/officeDocument/2006/relationships/image" Target="../media/image215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10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23.png"/><Relationship Id="rId18" Type="http://schemas.openxmlformats.org/officeDocument/2006/relationships/image" Target="../media/image28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22.png"/><Relationship Id="rId17" Type="http://schemas.openxmlformats.org/officeDocument/2006/relationships/image" Target="../media/image27.png"/><Relationship Id="rId2" Type="http://schemas.openxmlformats.org/officeDocument/2006/relationships/image" Target="../media/image1610.png"/><Relationship Id="rId16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11" Type="http://schemas.openxmlformats.org/officeDocument/2006/relationships/image" Target="../media/image21.png"/><Relationship Id="rId5" Type="http://schemas.openxmlformats.org/officeDocument/2006/relationships/image" Target="../media/image18.png"/><Relationship Id="rId15" Type="http://schemas.openxmlformats.org/officeDocument/2006/relationships/image" Target="../media/image25.png"/><Relationship Id="rId10" Type="http://schemas.openxmlformats.org/officeDocument/2006/relationships/image" Target="../media/image20.png"/><Relationship Id="rId19" Type="http://schemas.openxmlformats.org/officeDocument/2006/relationships/image" Target="../media/image29.png"/><Relationship Id="rId4" Type="http://schemas.openxmlformats.org/officeDocument/2006/relationships/image" Target="../media/image17.png"/><Relationship Id="rId9" Type="http://schemas.openxmlformats.org/officeDocument/2006/relationships/image" Target="../media/image9.png"/><Relationship Id="rId14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2" Type="http://schemas.openxmlformats.org/officeDocument/2006/relationships/image" Target="../media/image16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0.png"/><Relationship Id="rId11" Type="http://schemas.openxmlformats.org/officeDocument/2006/relationships/image" Target="../media/image34.png"/><Relationship Id="rId5" Type="http://schemas.openxmlformats.org/officeDocument/2006/relationships/image" Target="../media/image18.png"/><Relationship Id="rId10" Type="http://schemas.openxmlformats.org/officeDocument/2006/relationships/image" Target="../media/image33.png"/><Relationship Id="rId4" Type="http://schemas.openxmlformats.org/officeDocument/2006/relationships/image" Target="../media/image17.png"/><Relationship Id="rId9" Type="http://schemas.openxmlformats.org/officeDocument/2006/relationships/image" Target="../media/image3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810.png"/><Relationship Id="rId7" Type="http://schemas.openxmlformats.org/officeDocument/2006/relationships/image" Target="../media/image3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0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3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7" Type="http://schemas.openxmlformats.org/officeDocument/2006/relationships/image" Target="../media/image57.png"/><Relationship Id="rId2" Type="http://schemas.openxmlformats.org/officeDocument/2006/relationships/image" Target="../media/image52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DF17F4-5819-4042-B68E-0B5E622D2D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3300"/>
                </a:solidFill>
              </a:rPr>
              <a:t>Простейшие тригонометрические уравнения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0BFA9B7-1E6E-40CD-A0E1-BF5121F71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440472"/>
            <a:ext cx="12192000" cy="2211051"/>
          </a:xfrm>
        </p:spPr>
        <p:txBody>
          <a:bodyPr>
            <a:normAutofit/>
          </a:bodyPr>
          <a:lstStyle/>
          <a:p>
            <a:r>
              <a:rPr lang="ru-RU" sz="2200" dirty="0"/>
              <a:t>Сергиевская Татьяна Олеговна</a:t>
            </a:r>
          </a:p>
          <a:p>
            <a:endParaRPr lang="ru-RU" sz="2200" dirty="0"/>
          </a:p>
          <a:p>
            <a:r>
              <a:rPr lang="ru-RU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бюджетное профессиональное образовательное учреждение города Москвы «Первый Московский Образовательный Комплекс»</a:t>
            </a:r>
          </a:p>
        </p:txBody>
      </p:sp>
    </p:spTree>
    <p:extLst>
      <p:ext uri="{BB962C8B-B14F-4D97-AF65-F5344CB8AC3E}">
        <p14:creationId xmlns:p14="http://schemas.microsoft.com/office/powerpoint/2010/main" val="2528182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id="{7836CC9D-677E-4B60-8D11-5EE70729B42E}"/>
              </a:ext>
            </a:extLst>
          </p:cNvPr>
          <p:cNvCxnSpPr>
            <a:cxnSpLocks/>
          </p:cNvCxnSpPr>
          <p:nvPr/>
        </p:nvCxnSpPr>
        <p:spPr>
          <a:xfrm>
            <a:off x="3321524" y="5600247"/>
            <a:ext cx="807601" cy="2208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1" name="Rectangle 11">
            <a:extLst>
              <a:ext uri="{FF2B5EF4-FFF2-40B4-BE49-F238E27FC236}">
                <a16:creationId xmlns:a16="http://schemas.microsoft.com/office/drawing/2014/main" id="{ABCBC496-37B0-47BD-9DA4-8CA363A5E7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52626" y="196578"/>
            <a:ext cx="8501063" cy="535531"/>
          </a:xfr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defTabSz="457200"/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Частные случаи решения уравнения </a:t>
            </a:r>
            <a:r>
              <a:rPr lang="en-US" altLang="ru-RU" sz="3200" b="1" dirty="0" err="1">
                <a:solidFill>
                  <a:srgbClr val="003300"/>
                </a:solidFill>
                <a:latin typeface="+mn-lt"/>
                <a:ea typeface="+mn-ea"/>
                <a:cs typeface="+mn-cs"/>
              </a:rPr>
              <a:t>tg</a:t>
            </a:r>
            <a:r>
              <a:rPr lang="en-US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 x=a</a:t>
            </a:r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grpSp>
        <p:nvGrpSpPr>
          <p:cNvPr id="9222" name="Группа 16">
            <a:extLst>
              <a:ext uri="{FF2B5EF4-FFF2-40B4-BE49-F238E27FC236}">
                <a16:creationId xmlns:a16="http://schemas.microsoft.com/office/drawing/2014/main" id="{CD995CEE-A9D5-4D2E-8DEB-7F8CCD4289CC}"/>
              </a:ext>
            </a:extLst>
          </p:cNvPr>
          <p:cNvGrpSpPr>
            <a:grpSpLocks/>
          </p:cNvGrpSpPr>
          <p:nvPr/>
        </p:nvGrpSpPr>
        <p:grpSpPr bwMode="auto">
          <a:xfrm>
            <a:off x="4381501" y="2357439"/>
            <a:ext cx="2362611" cy="2143125"/>
            <a:chOff x="929640" y="1142984"/>
            <a:chExt cx="4663285" cy="4143403"/>
          </a:xfrm>
        </p:grpSpPr>
        <p:cxnSp>
          <p:nvCxnSpPr>
            <p:cNvPr id="4" name="Прямая со стрелкой 3">
              <a:extLst>
                <a:ext uri="{FF2B5EF4-FFF2-40B4-BE49-F238E27FC236}">
                  <a16:creationId xmlns:a16="http://schemas.microsoft.com/office/drawing/2014/main" id="{DB8E3C9C-33B9-4D89-9DBE-47DB82145333}"/>
                </a:ext>
              </a:extLst>
            </p:cNvPr>
            <p:cNvCxnSpPr/>
            <p:nvPr/>
          </p:nvCxnSpPr>
          <p:spPr>
            <a:xfrm>
              <a:off x="929640" y="3398836"/>
              <a:ext cx="4092198" cy="920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 стрелкой 6">
              <a:extLst>
                <a:ext uri="{FF2B5EF4-FFF2-40B4-BE49-F238E27FC236}">
                  <a16:creationId xmlns:a16="http://schemas.microsoft.com/office/drawing/2014/main" id="{4AF95BFB-3473-4CCD-91B9-F6BC03158594}"/>
                </a:ext>
              </a:extLst>
            </p:cNvPr>
            <p:cNvCxnSpPr/>
            <p:nvPr/>
          </p:nvCxnSpPr>
          <p:spPr>
            <a:xfrm rot="5400000" flipH="1" flipV="1">
              <a:off x="1108594" y="3322107"/>
              <a:ext cx="392856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1BF5DF95-061E-4A45-8811-C9259D285CC0}"/>
                </a:ext>
              </a:extLst>
            </p:cNvPr>
            <p:cNvSpPr/>
            <p:nvPr/>
          </p:nvSpPr>
          <p:spPr>
            <a:xfrm>
              <a:off x="1524983" y="1781375"/>
              <a:ext cx="3092650" cy="314898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9242" name="TextBox 13">
              <a:extLst>
                <a:ext uri="{FF2B5EF4-FFF2-40B4-BE49-F238E27FC236}">
                  <a16:creationId xmlns:a16="http://schemas.microsoft.com/office/drawing/2014/main" id="{28A8B910-50B7-4F3B-B821-4A6C124D17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0628" y="328612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/>
                <a:t>х</a:t>
              </a:r>
            </a:p>
          </p:txBody>
        </p:sp>
        <p:sp>
          <p:nvSpPr>
            <p:cNvPr id="9243" name="TextBox 14">
              <a:extLst>
                <a:ext uri="{FF2B5EF4-FFF2-40B4-BE49-F238E27FC236}">
                  <a16:creationId xmlns:a16="http://schemas.microsoft.com/office/drawing/2014/main" id="{98AEC505-2062-4019-92DD-56C271833A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3239" y="114298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/>
                <a:t>у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bject 6">
                <a:extLst>
                  <a:ext uri="{FF2B5EF4-FFF2-40B4-BE49-F238E27FC236}">
                    <a16:creationId xmlns:a16="http://schemas.microsoft.com/office/drawing/2014/main" id="{7F7336C5-C82F-49E9-BE09-35001ACD6891}"/>
                  </a:ext>
                </a:extLst>
              </p:cNvPr>
              <p:cNvSpPr txBox="1"/>
              <p:nvPr/>
            </p:nvSpPr>
            <p:spPr bwMode="auto">
              <a:xfrm>
                <a:off x="6917112" y="1133586"/>
                <a:ext cx="3954463" cy="8302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0" name="Object 6">
                <a:extLst>
                  <a:ext uri="{FF2B5EF4-FFF2-40B4-BE49-F238E27FC236}">
                    <a16:creationId xmlns:a16="http://schemas.microsoft.com/office/drawing/2014/main" id="{7F7336C5-C82F-49E9-BE09-35001ACD68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17112" y="1133586"/>
                <a:ext cx="3954463" cy="8302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Прямая со стрелкой 33">
            <a:extLst>
              <a:ext uri="{FF2B5EF4-FFF2-40B4-BE49-F238E27FC236}">
                <a16:creationId xmlns:a16="http://schemas.microsoft.com/office/drawing/2014/main" id="{634BE3D0-100C-4551-9626-667B15168A1E}"/>
              </a:ext>
            </a:extLst>
          </p:cNvPr>
          <p:cNvCxnSpPr/>
          <p:nvPr/>
        </p:nvCxnSpPr>
        <p:spPr>
          <a:xfrm flipV="1">
            <a:off x="4113490" y="3719190"/>
            <a:ext cx="0" cy="227937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23" name="Группа 16">
            <a:extLst>
              <a:ext uri="{FF2B5EF4-FFF2-40B4-BE49-F238E27FC236}">
                <a16:creationId xmlns:a16="http://schemas.microsoft.com/office/drawing/2014/main" id="{CA0BC479-B5A8-49A8-A5F3-F1209CC3D6FD}"/>
              </a:ext>
            </a:extLst>
          </p:cNvPr>
          <p:cNvGrpSpPr>
            <a:grpSpLocks/>
          </p:cNvGrpSpPr>
          <p:nvPr/>
        </p:nvGrpSpPr>
        <p:grpSpPr bwMode="auto">
          <a:xfrm>
            <a:off x="2238376" y="3643314"/>
            <a:ext cx="2362611" cy="2143125"/>
            <a:chOff x="929640" y="1142984"/>
            <a:chExt cx="4663285" cy="4143403"/>
          </a:xfrm>
        </p:grpSpPr>
        <p:cxnSp>
          <p:nvCxnSpPr>
            <p:cNvPr id="18" name="Прямая со стрелкой 17">
              <a:extLst>
                <a:ext uri="{FF2B5EF4-FFF2-40B4-BE49-F238E27FC236}">
                  <a16:creationId xmlns:a16="http://schemas.microsoft.com/office/drawing/2014/main" id="{231C842C-4D93-42E3-B993-E2B13FB4F16F}"/>
                </a:ext>
              </a:extLst>
            </p:cNvPr>
            <p:cNvCxnSpPr/>
            <p:nvPr/>
          </p:nvCxnSpPr>
          <p:spPr>
            <a:xfrm>
              <a:off x="929640" y="3398836"/>
              <a:ext cx="4092198" cy="920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>
              <a:extLst>
                <a:ext uri="{FF2B5EF4-FFF2-40B4-BE49-F238E27FC236}">
                  <a16:creationId xmlns:a16="http://schemas.microsoft.com/office/drawing/2014/main" id="{C2EFBA06-331E-4D42-8150-174235C4D8BA}"/>
                </a:ext>
              </a:extLst>
            </p:cNvPr>
            <p:cNvCxnSpPr/>
            <p:nvPr/>
          </p:nvCxnSpPr>
          <p:spPr>
            <a:xfrm rot="5400000" flipH="1" flipV="1">
              <a:off x="1108594" y="3322107"/>
              <a:ext cx="392856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id="{AE2B80B8-8562-4990-AC26-A8D7E086FBA2}"/>
                </a:ext>
              </a:extLst>
            </p:cNvPr>
            <p:cNvSpPr/>
            <p:nvPr/>
          </p:nvSpPr>
          <p:spPr>
            <a:xfrm>
              <a:off x="1524983" y="1781375"/>
              <a:ext cx="3092650" cy="314898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9237" name="TextBox 13">
              <a:extLst>
                <a:ext uri="{FF2B5EF4-FFF2-40B4-BE49-F238E27FC236}">
                  <a16:creationId xmlns:a16="http://schemas.microsoft.com/office/drawing/2014/main" id="{86CDD29D-D603-4FA5-A579-BAE9B4D07D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0628" y="328612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/>
                <a:t>х</a:t>
              </a:r>
            </a:p>
          </p:txBody>
        </p:sp>
        <p:sp>
          <p:nvSpPr>
            <p:cNvPr id="9238" name="TextBox 14">
              <a:extLst>
                <a:ext uri="{FF2B5EF4-FFF2-40B4-BE49-F238E27FC236}">
                  <a16:creationId xmlns:a16="http://schemas.microsoft.com/office/drawing/2014/main" id="{1A73B62A-DEA6-44E4-B6FD-D06564BEB6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3239" y="114298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/>
                <a:t>у</a:t>
              </a:r>
            </a:p>
          </p:txBody>
        </p:sp>
      </p:grpSp>
      <p:cxnSp>
        <p:nvCxnSpPr>
          <p:cNvPr id="3" name="Прямая со стрелкой 2">
            <a:extLst>
              <a:ext uri="{FF2B5EF4-FFF2-40B4-BE49-F238E27FC236}">
                <a16:creationId xmlns:a16="http://schemas.microsoft.com/office/drawing/2014/main" id="{63260B4C-F2BB-4626-8267-072134512CCC}"/>
              </a:ext>
            </a:extLst>
          </p:cNvPr>
          <p:cNvCxnSpPr/>
          <p:nvPr/>
        </p:nvCxnSpPr>
        <p:spPr>
          <a:xfrm flipV="1">
            <a:off x="6249989" y="2326265"/>
            <a:ext cx="0" cy="227937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24" name="Группа 16">
            <a:extLst>
              <a:ext uri="{FF2B5EF4-FFF2-40B4-BE49-F238E27FC236}">
                <a16:creationId xmlns:a16="http://schemas.microsoft.com/office/drawing/2014/main" id="{6EB5B296-ECE2-41CB-BDAB-0894E079B941}"/>
              </a:ext>
            </a:extLst>
          </p:cNvPr>
          <p:cNvGrpSpPr>
            <a:grpSpLocks/>
          </p:cNvGrpSpPr>
          <p:nvPr/>
        </p:nvGrpSpPr>
        <p:grpSpPr bwMode="auto">
          <a:xfrm>
            <a:off x="2238376" y="1214439"/>
            <a:ext cx="2362611" cy="2143125"/>
            <a:chOff x="929640" y="1142984"/>
            <a:chExt cx="4663285" cy="4143403"/>
          </a:xfrm>
        </p:grpSpPr>
        <p:cxnSp>
          <p:nvCxnSpPr>
            <p:cNvPr id="24" name="Прямая со стрелкой 23">
              <a:extLst>
                <a:ext uri="{FF2B5EF4-FFF2-40B4-BE49-F238E27FC236}">
                  <a16:creationId xmlns:a16="http://schemas.microsoft.com/office/drawing/2014/main" id="{B6A27160-CF13-4E1A-BD37-D42BE8525425}"/>
                </a:ext>
              </a:extLst>
            </p:cNvPr>
            <p:cNvCxnSpPr/>
            <p:nvPr/>
          </p:nvCxnSpPr>
          <p:spPr>
            <a:xfrm>
              <a:off x="929640" y="3398836"/>
              <a:ext cx="4092198" cy="920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 стрелкой 24">
              <a:extLst>
                <a:ext uri="{FF2B5EF4-FFF2-40B4-BE49-F238E27FC236}">
                  <a16:creationId xmlns:a16="http://schemas.microsoft.com/office/drawing/2014/main" id="{DBB5D0E3-A027-421A-AA00-55DB2964918D}"/>
                </a:ext>
              </a:extLst>
            </p:cNvPr>
            <p:cNvCxnSpPr/>
            <p:nvPr/>
          </p:nvCxnSpPr>
          <p:spPr>
            <a:xfrm rot="5400000" flipH="1" flipV="1">
              <a:off x="1108594" y="3322107"/>
              <a:ext cx="392856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Овал 25">
              <a:extLst>
                <a:ext uri="{FF2B5EF4-FFF2-40B4-BE49-F238E27FC236}">
                  <a16:creationId xmlns:a16="http://schemas.microsoft.com/office/drawing/2014/main" id="{5F81BFBA-B828-4A54-9635-50159B32F9ED}"/>
                </a:ext>
              </a:extLst>
            </p:cNvPr>
            <p:cNvSpPr/>
            <p:nvPr/>
          </p:nvSpPr>
          <p:spPr>
            <a:xfrm>
              <a:off x="1524983" y="1781375"/>
              <a:ext cx="3092650" cy="314898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9232" name="TextBox 13">
              <a:extLst>
                <a:ext uri="{FF2B5EF4-FFF2-40B4-BE49-F238E27FC236}">
                  <a16:creationId xmlns:a16="http://schemas.microsoft.com/office/drawing/2014/main" id="{871D5FC5-7FEF-419B-9DA9-C9C47039DD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0628" y="328612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/>
                <a:t>х</a:t>
              </a:r>
            </a:p>
          </p:txBody>
        </p:sp>
        <p:sp>
          <p:nvSpPr>
            <p:cNvPr id="9233" name="TextBox 14">
              <a:extLst>
                <a:ext uri="{FF2B5EF4-FFF2-40B4-BE49-F238E27FC236}">
                  <a16:creationId xmlns:a16="http://schemas.microsoft.com/office/drawing/2014/main" id="{3E48D541-E224-4DA7-BD95-7863B4F69E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3239" y="114298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/>
                <a:t>у</a:t>
              </a:r>
            </a:p>
          </p:txBody>
        </p:sp>
      </p:grpSp>
      <p:sp>
        <p:nvSpPr>
          <p:cNvPr id="30" name="Овал 29">
            <a:extLst>
              <a:ext uri="{FF2B5EF4-FFF2-40B4-BE49-F238E27FC236}">
                <a16:creationId xmlns:a16="http://schemas.microsoft.com/office/drawing/2014/main" id="{315D9B99-0F24-4D7A-A780-ED2B01039C9B}"/>
              </a:ext>
            </a:extLst>
          </p:cNvPr>
          <p:cNvSpPr/>
          <p:nvPr/>
        </p:nvSpPr>
        <p:spPr bwMode="auto">
          <a:xfrm rot="2981112">
            <a:off x="4057688" y="5528470"/>
            <a:ext cx="142875" cy="147638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75ACE7C7-3024-4B07-98D0-235417AC5876}"/>
              </a:ext>
            </a:extLst>
          </p:cNvPr>
          <p:cNvSpPr/>
          <p:nvPr/>
        </p:nvSpPr>
        <p:spPr bwMode="auto">
          <a:xfrm rot="2981112">
            <a:off x="6198395" y="3456783"/>
            <a:ext cx="142875" cy="147637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Овал 32">
            <a:extLst>
              <a:ext uri="{FF2B5EF4-FFF2-40B4-BE49-F238E27FC236}">
                <a16:creationId xmlns:a16="http://schemas.microsoft.com/office/drawing/2014/main" id="{133D5820-5A82-4FCE-9338-42EAF132B086}"/>
              </a:ext>
            </a:extLst>
          </p:cNvPr>
          <p:cNvSpPr/>
          <p:nvPr/>
        </p:nvSpPr>
        <p:spPr bwMode="auto">
          <a:xfrm rot="2981112">
            <a:off x="4626770" y="3456783"/>
            <a:ext cx="142875" cy="147637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ject 3">
                <a:extLst>
                  <a:ext uri="{FF2B5EF4-FFF2-40B4-BE49-F238E27FC236}">
                    <a16:creationId xmlns:a16="http://schemas.microsoft.com/office/drawing/2014/main" id="{2B5F7813-E957-407D-B913-C85376778F7E}"/>
                  </a:ext>
                </a:extLst>
              </p:cNvPr>
              <p:cNvSpPr txBox="1"/>
              <p:nvPr/>
            </p:nvSpPr>
            <p:spPr bwMode="auto">
              <a:xfrm>
                <a:off x="7482411" y="4918512"/>
                <a:ext cx="4381500" cy="8302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" name="Object 3">
                <a:extLst>
                  <a:ext uri="{FF2B5EF4-FFF2-40B4-BE49-F238E27FC236}">
                    <a16:creationId xmlns:a16="http://schemas.microsoft.com/office/drawing/2014/main" id="{2B5F7813-E957-407D-B913-C85376778F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482411" y="4918512"/>
                <a:ext cx="4381500" cy="8302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ject 4">
                <a:extLst>
                  <a:ext uri="{FF2B5EF4-FFF2-40B4-BE49-F238E27FC236}">
                    <a16:creationId xmlns:a16="http://schemas.microsoft.com/office/drawing/2014/main" id="{2C640CA8-C281-449D-9C8C-5B9495A75747}"/>
                  </a:ext>
                </a:extLst>
              </p:cNvPr>
              <p:cNvSpPr txBox="1"/>
              <p:nvPr/>
            </p:nvSpPr>
            <p:spPr bwMode="auto">
              <a:xfrm>
                <a:off x="9539289" y="3319576"/>
                <a:ext cx="3286125" cy="42862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" name="Object 4">
                <a:extLst>
                  <a:ext uri="{FF2B5EF4-FFF2-40B4-BE49-F238E27FC236}">
                    <a16:creationId xmlns:a16="http://schemas.microsoft.com/office/drawing/2014/main" id="{2C640CA8-C281-449D-9C8C-5B9495A757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539289" y="3319576"/>
                <a:ext cx="3286125" cy="428625"/>
              </a:xfrm>
              <a:prstGeom prst="rect">
                <a:avLst/>
              </a:prstGeom>
              <a:blipFill>
                <a:blip r:embed="rId4"/>
                <a:stretch>
                  <a:fillRect b="-1429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C91C1C16-C377-4794-B673-D6A77FB630DB}"/>
                  </a:ext>
                </a:extLst>
              </p:cNvPr>
              <p:cNvSpPr txBox="1"/>
              <p:nvPr/>
            </p:nvSpPr>
            <p:spPr>
              <a:xfrm>
                <a:off x="3912299" y="1227302"/>
                <a:ext cx="2753961" cy="5757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tg</m:t>
                          </m:r>
                        </m:fName>
                        <m:e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=1, 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C91C1C16-C377-4794-B673-D6A77FB630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2299" y="1227302"/>
                <a:ext cx="2753961" cy="5757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F2B52943-B876-452A-9D46-63C03EEE7AD5}"/>
                  </a:ext>
                </a:extLst>
              </p:cNvPr>
              <p:cNvSpPr txBox="1"/>
              <p:nvPr/>
            </p:nvSpPr>
            <p:spPr>
              <a:xfrm>
                <a:off x="6601654" y="3284971"/>
                <a:ext cx="2453879" cy="5757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tg</m:t>
                          </m:r>
                        </m:fName>
                        <m:e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=0, 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F2B52943-B876-452A-9D46-63C03EEE7A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1654" y="3284971"/>
                <a:ext cx="2453879" cy="5757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63C2D04F-FD12-4681-8161-CF11DB88B864}"/>
                  </a:ext>
                </a:extLst>
              </p:cNvPr>
              <p:cNvSpPr txBox="1"/>
              <p:nvPr/>
            </p:nvSpPr>
            <p:spPr>
              <a:xfrm>
                <a:off x="5028349" y="5066083"/>
                <a:ext cx="2191834" cy="5757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tg</m:t>
                          </m:r>
                        </m:fName>
                        <m:e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=−1, 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63C2D04F-FD12-4681-8161-CF11DB88B8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8349" y="5066083"/>
                <a:ext cx="2191834" cy="5757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47478753-2CF9-45EC-92F0-5AB4842E459D}"/>
              </a:ext>
            </a:extLst>
          </p:cNvPr>
          <p:cNvCxnSpPr/>
          <p:nvPr/>
        </p:nvCxnSpPr>
        <p:spPr>
          <a:xfrm flipV="1">
            <a:off x="4106864" y="1078190"/>
            <a:ext cx="0" cy="227937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B9E8EB90-BFF4-4378-BD00-B5CB1D6C1648}"/>
              </a:ext>
            </a:extLst>
          </p:cNvPr>
          <p:cNvCxnSpPr>
            <a:cxnSpLocks/>
          </p:cNvCxnSpPr>
          <p:nvPr/>
        </p:nvCxnSpPr>
        <p:spPr>
          <a:xfrm>
            <a:off x="3266517" y="1547503"/>
            <a:ext cx="807601" cy="2208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2962299E-33C7-4987-94BB-76EEBC1EB9EB}"/>
              </a:ext>
            </a:extLst>
          </p:cNvPr>
          <p:cNvCxnSpPr>
            <a:cxnSpLocks/>
          </p:cNvCxnSpPr>
          <p:nvPr/>
        </p:nvCxnSpPr>
        <p:spPr>
          <a:xfrm flipV="1">
            <a:off x="3338390" y="1573617"/>
            <a:ext cx="724648" cy="783822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Овал 40">
            <a:extLst>
              <a:ext uri="{FF2B5EF4-FFF2-40B4-BE49-F238E27FC236}">
                <a16:creationId xmlns:a16="http://schemas.microsoft.com/office/drawing/2014/main" id="{652991C4-2EA3-4471-AF73-203484708951}"/>
              </a:ext>
            </a:extLst>
          </p:cNvPr>
          <p:cNvSpPr/>
          <p:nvPr/>
        </p:nvSpPr>
        <p:spPr bwMode="auto">
          <a:xfrm rot="2981112">
            <a:off x="4031021" y="1452039"/>
            <a:ext cx="142875" cy="147638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3F192A71-2FE3-4289-A6AF-683FDE670AC7}"/>
              </a:ext>
            </a:extLst>
          </p:cNvPr>
          <p:cNvCxnSpPr>
            <a:cxnSpLocks/>
            <a:endCxn id="26" idx="7"/>
          </p:cNvCxnSpPr>
          <p:nvPr/>
        </p:nvCxnSpPr>
        <p:spPr>
          <a:xfrm flipV="1">
            <a:off x="3321524" y="1783168"/>
            <a:ext cx="555878" cy="57427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>
            <a:extLst>
              <a:ext uri="{FF2B5EF4-FFF2-40B4-BE49-F238E27FC236}">
                <a16:creationId xmlns:a16="http://schemas.microsoft.com/office/drawing/2014/main" id="{543C6EE2-533B-4B88-8293-C7D2867782A0}"/>
              </a:ext>
            </a:extLst>
          </p:cNvPr>
          <p:cNvCxnSpPr>
            <a:cxnSpLocks/>
          </p:cNvCxnSpPr>
          <p:nvPr/>
        </p:nvCxnSpPr>
        <p:spPr>
          <a:xfrm rot="5400000" flipV="1">
            <a:off x="3332989" y="4779618"/>
            <a:ext cx="724648" cy="783822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>
            <a:extLst>
              <a:ext uri="{FF2B5EF4-FFF2-40B4-BE49-F238E27FC236}">
                <a16:creationId xmlns:a16="http://schemas.microsoft.com/office/drawing/2014/main" id="{50DD6D52-2364-47B8-9D17-6A5786478FFD}"/>
              </a:ext>
            </a:extLst>
          </p:cNvPr>
          <p:cNvCxnSpPr>
            <a:cxnSpLocks/>
          </p:cNvCxnSpPr>
          <p:nvPr/>
        </p:nvCxnSpPr>
        <p:spPr>
          <a:xfrm>
            <a:off x="3359876" y="4873188"/>
            <a:ext cx="561276" cy="50833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>
            <a:extLst>
              <a:ext uri="{FF2B5EF4-FFF2-40B4-BE49-F238E27FC236}">
                <a16:creationId xmlns:a16="http://schemas.microsoft.com/office/drawing/2014/main" id="{C3D67A2B-F732-4C64-9B81-A9E49F811060}"/>
              </a:ext>
            </a:extLst>
          </p:cNvPr>
          <p:cNvCxnSpPr>
            <a:cxnSpLocks/>
          </p:cNvCxnSpPr>
          <p:nvPr/>
        </p:nvCxnSpPr>
        <p:spPr>
          <a:xfrm rot="10800000" flipV="1">
            <a:off x="2761463" y="2385825"/>
            <a:ext cx="555878" cy="57427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>
            <a:extLst>
              <a:ext uri="{FF2B5EF4-FFF2-40B4-BE49-F238E27FC236}">
                <a16:creationId xmlns:a16="http://schemas.microsoft.com/office/drawing/2014/main" id="{5BE1A510-5606-48CE-9793-89DFB217AA6C}"/>
              </a:ext>
            </a:extLst>
          </p:cNvPr>
          <p:cNvCxnSpPr>
            <a:cxnSpLocks/>
          </p:cNvCxnSpPr>
          <p:nvPr/>
        </p:nvCxnSpPr>
        <p:spPr>
          <a:xfrm rot="10800000">
            <a:off x="2706671" y="4300753"/>
            <a:ext cx="561276" cy="50833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6608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0" grpId="0" animBg="1"/>
      <p:bldP spid="31" grpId="0" animBg="1"/>
      <p:bldP spid="33" grpId="0" animBg="1"/>
      <p:bldP spid="5" grpId="0"/>
      <p:bldP spid="6" grpId="0"/>
      <p:bldP spid="35" grpId="0"/>
      <p:bldP spid="37" grpId="0"/>
      <p:bldP spid="39" grpId="0"/>
      <p:bldP spid="4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11">
            <a:extLst>
              <a:ext uri="{FF2B5EF4-FFF2-40B4-BE49-F238E27FC236}">
                <a16:creationId xmlns:a16="http://schemas.microsoft.com/office/drawing/2014/main" id="{6F12786F-4DC5-4BB2-AA28-ABF270CD5A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52626" y="196578"/>
            <a:ext cx="8501063" cy="535531"/>
          </a:xfrm>
          <a:noFill/>
        </p:spPr>
        <p:txBody>
          <a:bodyPr wrap="square">
            <a:spAutoFit/>
          </a:bodyPr>
          <a:lstStyle/>
          <a:p>
            <a:pPr defTabSz="457200"/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Частные случаи решения уравнения </a:t>
            </a:r>
            <a:r>
              <a:rPr lang="en-US" altLang="ru-RU" sz="3200" b="1" dirty="0" err="1">
                <a:solidFill>
                  <a:srgbClr val="003300"/>
                </a:solidFill>
                <a:latin typeface="+mn-lt"/>
                <a:ea typeface="+mn-ea"/>
                <a:cs typeface="+mn-cs"/>
              </a:rPr>
              <a:t>ctg</a:t>
            </a:r>
            <a:r>
              <a:rPr lang="en-US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 x=a</a:t>
            </a:r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grpSp>
        <p:nvGrpSpPr>
          <p:cNvPr id="7174" name="Группа 16">
            <a:extLst>
              <a:ext uri="{FF2B5EF4-FFF2-40B4-BE49-F238E27FC236}">
                <a16:creationId xmlns:a16="http://schemas.microsoft.com/office/drawing/2014/main" id="{CD566AD5-24CA-426F-BA3F-FCE03017CF1C}"/>
              </a:ext>
            </a:extLst>
          </p:cNvPr>
          <p:cNvGrpSpPr>
            <a:grpSpLocks/>
          </p:cNvGrpSpPr>
          <p:nvPr/>
        </p:nvGrpSpPr>
        <p:grpSpPr bwMode="auto">
          <a:xfrm>
            <a:off x="4381501" y="2357439"/>
            <a:ext cx="2362611" cy="2143125"/>
            <a:chOff x="929640" y="1142984"/>
            <a:chExt cx="4663285" cy="4143403"/>
          </a:xfrm>
        </p:grpSpPr>
        <p:cxnSp>
          <p:nvCxnSpPr>
            <p:cNvPr id="4" name="Прямая со стрелкой 3">
              <a:extLst>
                <a:ext uri="{FF2B5EF4-FFF2-40B4-BE49-F238E27FC236}">
                  <a16:creationId xmlns:a16="http://schemas.microsoft.com/office/drawing/2014/main" id="{F7C3E721-3C08-4B97-961E-A2D39035AE59}"/>
                </a:ext>
              </a:extLst>
            </p:cNvPr>
            <p:cNvCxnSpPr/>
            <p:nvPr/>
          </p:nvCxnSpPr>
          <p:spPr>
            <a:xfrm>
              <a:off x="929640" y="3398836"/>
              <a:ext cx="4092198" cy="920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 стрелкой 6">
              <a:extLst>
                <a:ext uri="{FF2B5EF4-FFF2-40B4-BE49-F238E27FC236}">
                  <a16:creationId xmlns:a16="http://schemas.microsoft.com/office/drawing/2014/main" id="{FFB10558-203C-48B7-965F-336BAF22D948}"/>
                </a:ext>
              </a:extLst>
            </p:cNvPr>
            <p:cNvCxnSpPr/>
            <p:nvPr/>
          </p:nvCxnSpPr>
          <p:spPr>
            <a:xfrm rot="5400000" flipH="1" flipV="1">
              <a:off x="1108594" y="3322107"/>
              <a:ext cx="392856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8E4BA37B-E608-47A6-9A4F-B6E13CB89F7E}"/>
                </a:ext>
              </a:extLst>
            </p:cNvPr>
            <p:cNvSpPr/>
            <p:nvPr/>
          </p:nvSpPr>
          <p:spPr>
            <a:xfrm>
              <a:off x="1524983" y="1781375"/>
              <a:ext cx="3092650" cy="314898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194" name="TextBox 13">
              <a:extLst>
                <a:ext uri="{FF2B5EF4-FFF2-40B4-BE49-F238E27FC236}">
                  <a16:creationId xmlns:a16="http://schemas.microsoft.com/office/drawing/2014/main" id="{6863EC67-ABEB-4BD1-834D-D9086E56A9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0628" y="328612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>
                  <a:latin typeface="+mn-lt"/>
                </a:rPr>
                <a:t>х</a:t>
              </a:r>
            </a:p>
          </p:txBody>
        </p:sp>
        <p:sp>
          <p:nvSpPr>
            <p:cNvPr id="7195" name="TextBox 14">
              <a:extLst>
                <a:ext uri="{FF2B5EF4-FFF2-40B4-BE49-F238E27FC236}">
                  <a16:creationId xmlns:a16="http://schemas.microsoft.com/office/drawing/2014/main" id="{A0F9E6C3-4B2E-416D-AC68-4E747FD5D1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3239" y="114298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>
                  <a:latin typeface="+mn-lt"/>
                </a:rPr>
                <a:t>у</a:t>
              </a:r>
            </a:p>
          </p:txBody>
        </p:sp>
      </p:grpSp>
      <p:cxnSp>
        <p:nvCxnSpPr>
          <p:cNvPr id="32" name="Прямая со стрелкой 31">
            <a:extLst>
              <a:ext uri="{FF2B5EF4-FFF2-40B4-BE49-F238E27FC236}">
                <a16:creationId xmlns:a16="http://schemas.microsoft.com/office/drawing/2014/main" id="{A4EEE782-CC00-42D1-AC0E-BA8AC2942938}"/>
              </a:ext>
            </a:extLst>
          </p:cNvPr>
          <p:cNvCxnSpPr>
            <a:cxnSpLocks/>
          </p:cNvCxnSpPr>
          <p:nvPr/>
        </p:nvCxnSpPr>
        <p:spPr>
          <a:xfrm rot="5400000" flipV="1">
            <a:off x="3265695" y="404952"/>
            <a:ext cx="0" cy="227937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199519C6-25F9-4030-9119-58AE13121298}"/>
              </a:ext>
            </a:extLst>
          </p:cNvPr>
          <p:cNvCxnSpPr>
            <a:cxnSpLocks/>
          </p:cNvCxnSpPr>
          <p:nvPr/>
        </p:nvCxnSpPr>
        <p:spPr>
          <a:xfrm rot="5400000" flipV="1">
            <a:off x="5467351" y="1552218"/>
            <a:ext cx="0" cy="227937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>
            <a:extLst>
              <a:ext uri="{FF2B5EF4-FFF2-40B4-BE49-F238E27FC236}">
                <a16:creationId xmlns:a16="http://schemas.microsoft.com/office/drawing/2014/main" id="{89805B13-5BE7-496D-8EA0-6662EE0B5AB3}"/>
              </a:ext>
            </a:extLst>
          </p:cNvPr>
          <p:cNvCxnSpPr>
            <a:cxnSpLocks/>
          </p:cNvCxnSpPr>
          <p:nvPr/>
        </p:nvCxnSpPr>
        <p:spPr>
          <a:xfrm rot="5400000" flipV="1">
            <a:off x="3285917" y="2833827"/>
            <a:ext cx="0" cy="227937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75" name="Группа 16">
            <a:extLst>
              <a:ext uri="{FF2B5EF4-FFF2-40B4-BE49-F238E27FC236}">
                <a16:creationId xmlns:a16="http://schemas.microsoft.com/office/drawing/2014/main" id="{BA53CA77-C6F6-4C82-9566-A0A4E72F9F24}"/>
              </a:ext>
            </a:extLst>
          </p:cNvPr>
          <p:cNvGrpSpPr>
            <a:grpSpLocks/>
          </p:cNvGrpSpPr>
          <p:nvPr/>
        </p:nvGrpSpPr>
        <p:grpSpPr bwMode="auto">
          <a:xfrm>
            <a:off x="2238376" y="3643314"/>
            <a:ext cx="2362611" cy="2143125"/>
            <a:chOff x="929640" y="1142984"/>
            <a:chExt cx="4663285" cy="4143403"/>
          </a:xfrm>
        </p:grpSpPr>
        <p:cxnSp>
          <p:nvCxnSpPr>
            <p:cNvPr id="18" name="Прямая со стрелкой 17">
              <a:extLst>
                <a:ext uri="{FF2B5EF4-FFF2-40B4-BE49-F238E27FC236}">
                  <a16:creationId xmlns:a16="http://schemas.microsoft.com/office/drawing/2014/main" id="{E60C2E41-656D-45BF-B7ED-1B204ECF5715}"/>
                </a:ext>
              </a:extLst>
            </p:cNvPr>
            <p:cNvCxnSpPr/>
            <p:nvPr/>
          </p:nvCxnSpPr>
          <p:spPr>
            <a:xfrm>
              <a:off x="929640" y="3398836"/>
              <a:ext cx="4092198" cy="920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>
              <a:extLst>
                <a:ext uri="{FF2B5EF4-FFF2-40B4-BE49-F238E27FC236}">
                  <a16:creationId xmlns:a16="http://schemas.microsoft.com/office/drawing/2014/main" id="{60C77915-9751-4572-A591-385140305F42}"/>
                </a:ext>
              </a:extLst>
            </p:cNvPr>
            <p:cNvCxnSpPr/>
            <p:nvPr/>
          </p:nvCxnSpPr>
          <p:spPr>
            <a:xfrm rot="5400000" flipH="1" flipV="1">
              <a:off x="1108594" y="3322107"/>
              <a:ext cx="392856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id="{E8BEE778-A420-4EC3-8645-8475B18B114E}"/>
                </a:ext>
              </a:extLst>
            </p:cNvPr>
            <p:cNvSpPr/>
            <p:nvPr/>
          </p:nvSpPr>
          <p:spPr>
            <a:xfrm>
              <a:off x="1524983" y="1781375"/>
              <a:ext cx="3092650" cy="314898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189" name="TextBox 13">
              <a:extLst>
                <a:ext uri="{FF2B5EF4-FFF2-40B4-BE49-F238E27FC236}">
                  <a16:creationId xmlns:a16="http://schemas.microsoft.com/office/drawing/2014/main" id="{7ED04C1D-39FA-4C37-ABED-519C72ECAB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0628" y="328612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>
                  <a:latin typeface="+mn-lt"/>
                </a:rPr>
                <a:t>х</a:t>
              </a:r>
            </a:p>
          </p:txBody>
        </p:sp>
        <p:sp>
          <p:nvSpPr>
            <p:cNvPr id="7190" name="TextBox 14">
              <a:extLst>
                <a:ext uri="{FF2B5EF4-FFF2-40B4-BE49-F238E27FC236}">
                  <a16:creationId xmlns:a16="http://schemas.microsoft.com/office/drawing/2014/main" id="{4137FC52-B033-42C5-B45A-7E058D5F7D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3239" y="114298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>
                  <a:latin typeface="+mn-lt"/>
                </a:rPr>
                <a:t>у</a:t>
              </a:r>
            </a:p>
          </p:txBody>
        </p:sp>
      </p:grp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D1A0FDE7-671C-49B5-9B29-03A1DD05E011}"/>
              </a:ext>
            </a:extLst>
          </p:cNvPr>
          <p:cNvCxnSpPr>
            <a:cxnSpLocks/>
          </p:cNvCxnSpPr>
          <p:nvPr/>
        </p:nvCxnSpPr>
        <p:spPr>
          <a:xfrm rot="5400000">
            <a:off x="2147002" y="4334045"/>
            <a:ext cx="807601" cy="2208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76" name="Группа 16">
            <a:extLst>
              <a:ext uri="{FF2B5EF4-FFF2-40B4-BE49-F238E27FC236}">
                <a16:creationId xmlns:a16="http://schemas.microsoft.com/office/drawing/2014/main" id="{CBD74141-2839-4F57-94D7-4C1FE9BC81AB}"/>
              </a:ext>
            </a:extLst>
          </p:cNvPr>
          <p:cNvGrpSpPr>
            <a:grpSpLocks/>
          </p:cNvGrpSpPr>
          <p:nvPr/>
        </p:nvGrpSpPr>
        <p:grpSpPr bwMode="auto">
          <a:xfrm>
            <a:off x="2238376" y="1216265"/>
            <a:ext cx="2362611" cy="2143125"/>
            <a:chOff x="929640" y="1142984"/>
            <a:chExt cx="4663285" cy="4143403"/>
          </a:xfrm>
        </p:grpSpPr>
        <p:cxnSp>
          <p:nvCxnSpPr>
            <p:cNvPr id="24" name="Прямая со стрелкой 23">
              <a:extLst>
                <a:ext uri="{FF2B5EF4-FFF2-40B4-BE49-F238E27FC236}">
                  <a16:creationId xmlns:a16="http://schemas.microsoft.com/office/drawing/2014/main" id="{9F26112B-8378-4AD8-8849-79D5492874A1}"/>
                </a:ext>
              </a:extLst>
            </p:cNvPr>
            <p:cNvCxnSpPr/>
            <p:nvPr/>
          </p:nvCxnSpPr>
          <p:spPr>
            <a:xfrm>
              <a:off x="929640" y="3398836"/>
              <a:ext cx="4092198" cy="920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 стрелкой 24">
              <a:extLst>
                <a:ext uri="{FF2B5EF4-FFF2-40B4-BE49-F238E27FC236}">
                  <a16:creationId xmlns:a16="http://schemas.microsoft.com/office/drawing/2014/main" id="{C84893C0-66C6-40C4-88E5-6114230012AA}"/>
                </a:ext>
              </a:extLst>
            </p:cNvPr>
            <p:cNvCxnSpPr/>
            <p:nvPr/>
          </p:nvCxnSpPr>
          <p:spPr>
            <a:xfrm rot="5400000" flipH="1" flipV="1">
              <a:off x="1108594" y="3322107"/>
              <a:ext cx="392856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Овал 25">
              <a:extLst>
                <a:ext uri="{FF2B5EF4-FFF2-40B4-BE49-F238E27FC236}">
                  <a16:creationId xmlns:a16="http://schemas.microsoft.com/office/drawing/2014/main" id="{1FD4E2E8-51C4-42CC-BAED-6D97980F1603}"/>
                </a:ext>
              </a:extLst>
            </p:cNvPr>
            <p:cNvSpPr/>
            <p:nvPr/>
          </p:nvSpPr>
          <p:spPr>
            <a:xfrm>
              <a:off x="1524983" y="1781375"/>
              <a:ext cx="3092650" cy="314898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184" name="TextBox 13">
              <a:extLst>
                <a:ext uri="{FF2B5EF4-FFF2-40B4-BE49-F238E27FC236}">
                  <a16:creationId xmlns:a16="http://schemas.microsoft.com/office/drawing/2014/main" id="{34ADABF9-5BF7-4AEE-A52F-0F7F9730DA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0628" y="328612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>
                  <a:latin typeface="+mn-lt"/>
                </a:rPr>
                <a:t>х</a:t>
              </a:r>
            </a:p>
          </p:txBody>
        </p:sp>
        <p:sp>
          <p:nvSpPr>
            <p:cNvPr id="7185" name="TextBox 14">
              <a:extLst>
                <a:ext uri="{FF2B5EF4-FFF2-40B4-BE49-F238E27FC236}">
                  <a16:creationId xmlns:a16="http://schemas.microsoft.com/office/drawing/2014/main" id="{840C1E17-21A3-4D28-BDA7-79BE0F71D2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3239" y="114298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>
                  <a:latin typeface="+mn-lt"/>
                </a:rPr>
                <a:t>у</a:t>
              </a:r>
            </a:p>
          </p:txBody>
        </p:sp>
      </p:grpSp>
      <p:sp>
        <p:nvSpPr>
          <p:cNvPr id="29" name="Овал 28">
            <a:extLst>
              <a:ext uri="{FF2B5EF4-FFF2-40B4-BE49-F238E27FC236}">
                <a16:creationId xmlns:a16="http://schemas.microsoft.com/office/drawing/2014/main" id="{B913F1AE-7E95-4A3F-8F9A-55EE4DC70830}"/>
              </a:ext>
            </a:extLst>
          </p:cNvPr>
          <p:cNvSpPr/>
          <p:nvPr/>
        </p:nvSpPr>
        <p:spPr bwMode="auto">
          <a:xfrm rot="2981112">
            <a:off x="4025057" y="1459309"/>
            <a:ext cx="142875" cy="147637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Овал 29">
            <a:extLst>
              <a:ext uri="{FF2B5EF4-FFF2-40B4-BE49-F238E27FC236}">
                <a16:creationId xmlns:a16="http://schemas.microsoft.com/office/drawing/2014/main" id="{7CDD819B-DB8A-4DC0-9B5C-C332FAD60ED3}"/>
              </a:ext>
            </a:extLst>
          </p:cNvPr>
          <p:cNvSpPr/>
          <p:nvPr/>
        </p:nvSpPr>
        <p:spPr bwMode="auto">
          <a:xfrm rot="2981112">
            <a:off x="2478260" y="3906590"/>
            <a:ext cx="142875" cy="147637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D06AFDAD-F039-44FB-BB15-508071827014}"/>
              </a:ext>
            </a:extLst>
          </p:cNvPr>
          <p:cNvSpPr/>
          <p:nvPr/>
        </p:nvSpPr>
        <p:spPr bwMode="auto">
          <a:xfrm rot="2981112">
            <a:off x="5412582" y="2599532"/>
            <a:ext cx="142875" cy="147638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Овал 32">
            <a:extLst>
              <a:ext uri="{FF2B5EF4-FFF2-40B4-BE49-F238E27FC236}">
                <a16:creationId xmlns:a16="http://schemas.microsoft.com/office/drawing/2014/main" id="{23161992-7D45-4D41-A5A1-C72AEDB64ADC}"/>
              </a:ext>
            </a:extLst>
          </p:cNvPr>
          <p:cNvSpPr/>
          <p:nvPr/>
        </p:nvSpPr>
        <p:spPr bwMode="auto">
          <a:xfrm rot="2981112">
            <a:off x="5412582" y="4242594"/>
            <a:ext cx="142875" cy="147638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ject 4">
                <a:extLst>
                  <a:ext uri="{FF2B5EF4-FFF2-40B4-BE49-F238E27FC236}">
                    <a16:creationId xmlns:a16="http://schemas.microsoft.com/office/drawing/2014/main" id="{C08A9ADC-14A9-4A99-B241-643EB23A82A3}"/>
                  </a:ext>
                </a:extLst>
              </p:cNvPr>
              <p:cNvSpPr txBox="1"/>
              <p:nvPr/>
            </p:nvSpPr>
            <p:spPr bwMode="auto">
              <a:xfrm>
                <a:off x="8744885" y="3086894"/>
                <a:ext cx="3794125" cy="8302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" name="Object 4">
                <a:extLst>
                  <a:ext uri="{FF2B5EF4-FFF2-40B4-BE49-F238E27FC236}">
                    <a16:creationId xmlns:a16="http://schemas.microsoft.com/office/drawing/2014/main" id="{C08A9ADC-14A9-4A99-B241-643EB23A82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744885" y="3086894"/>
                <a:ext cx="3794125" cy="8302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793487F-DB27-44C9-B9B3-E2B9ABA10C81}"/>
                  </a:ext>
                </a:extLst>
              </p:cNvPr>
              <p:cNvSpPr txBox="1"/>
              <p:nvPr/>
            </p:nvSpPr>
            <p:spPr>
              <a:xfrm>
                <a:off x="4425604" y="1422710"/>
                <a:ext cx="2862700" cy="5757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ctg</m:t>
                          </m:r>
                        </m:fName>
                        <m:e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=1, 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793487F-DB27-44C9-B9B3-E2B9ABA10C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5604" y="1422710"/>
                <a:ext cx="2862700" cy="5757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45026E27-D2DB-4A6E-9A60-9935D6D76B06}"/>
                  </a:ext>
                </a:extLst>
              </p:cNvPr>
              <p:cNvSpPr txBox="1"/>
              <p:nvPr/>
            </p:nvSpPr>
            <p:spPr>
              <a:xfrm>
                <a:off x="6594071" y="3219218"/>
                <a:ext cx="2382581" cy="5757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ctg</m:t>
                          </m:r>
                        </m:fName>
                        <m:e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=0, 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45026E27-D2DB-4A6E-9A60-9935D6D76B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4071" y="3219218"/>
                <a:ext cx="2382581" cy="5757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6E883BED-1AE1-42DB-974C-3D528C459C02}"/>
                  </a:ext>
                </a:extLst>
              </p:cNvPr>
              <p:cNvSpPr txBox="1"/>
              <p:nvPr/>
            </p:nvSpPr>
            <p:spPr>
              <a:xfrm>
                <a:off x="4585702" y="5070695"/>
                <a:ext cx="2416899" cy="5757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ctg</m:t>
                          </m:r>
                        </m:fName>
                        <m:e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=−1, 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6E883BED-1AE1-42DB-974C-3D528C459C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5702" y="5070695"/>
                <a:ext cx="2416899" cy="5757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123F9EF3-80A7-4644-9C92-422753FBDE69}"/>
              </a:ext>
            </a:extLst>
          </p:cNvPr>
          <p:cNvCxnSpPr>
            <a:cxnSpLocks/>
          </p:cNvCxnSpPr>
          <p:nvPr/>
        </p:nvCxnSpPr>
        <p:spPr>
          <a:xfrm rot="5400000">
            <a:off x="3704167" y="1982216"/>
            <a:ext cx="807601" cy="2208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Object 6">
                <a:extLst>
                  <a:ext uri="{FF2B5EF4-FFF2-40B4-BE49-F238E27FC236}">
                    <a16:creationId xmlns:a16="http://schemas.microsoft.com/office/drawing/2014/main" id="{615EADCE-04B1-45C0-B876-36F7B6670AC7}"/>
                  </a:ext>
                </a:extLst>
              </p:cNvPr>
              <p:cNvSpPr txBox="1"/>
              <p:nvPr/>
            </p:nvSpPr>
            <p:spPr bwMode="auto">
              <a:xfrm>
                <a:off x="7481439" y="4936493"/>
                <a:ext cx="3954463" cy="8302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2" name="Object 6">
                <a:extLst>
                  <a:ext uri="{FF2B5EF4-FFF2-40B4-BE49-F238E27FC236}">
                    <a16:creationId xmlns:a16="http://schemas.microsoft.com/office/drawing/2014/main" id="{615EADCE-04B1-45C0-B876-36F7B6670A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481439" y="4936493"/>
                <a:ext cx="3954463" cy="83026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Object 6">
                <a:extLst>
                  <a:ext uri="{FF2B5EF4-FFF2-40B4-BE49-F238E27FC236}">
                    <a16:creationId xmlns:a16="http://schemas.microsoft.com/office/drawing/2014/main" id="{ABBD8B41-98F8-4062-B27C-09283F61DCB0}"/>
                  </a:ext>
                </a:extLst>
              </p:cNvPr>
              <p:cNvSpPr txBox="1"/>
              <p:nvPr/>
            </p:nvSpPr>
            <p:spPr bwMode="auto">
              <a:xfrm>
                <a:off x="6917112" y="1133586"/>
                <a:ext cx="3954463" cy="8302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3" name="Object 6">
                <a:extLst>
                  <a:ext uri="{FF2B5EF4-FFF2-40B4-BE49-F238E27FC236}">
                    <a16:creationId xmlns:a16="http://schemas.microsoft.com/office/drawing/2014/main" id="{ABBD8B41-98F8-4062-B27C-09283F61DC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17112" y="1133586"/>
                <a:ext cx="3954463" cy="83026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Object 6">
                <a:extLst>
                  <a:ext uri="{FF2B5EF4-FFF2-40B4-BE49-F238E27FC236}">
                    <a16:creationId xmlns:a16="http://schemas.microsoft.com/office/drawing/2014/main" id="{D878B0A8-F0D3-4D4B-AB9E-9540BCECC94D}"/>
                  </a:ext>
                </a:extLst>
              </p:cNvPr>
              <p:cNvSpPr txBox="1"/>
              <p:nvPr/>
            </p:nvSpPr>
            <p:spPr bwMode="auto">
              <a:xfrm>
                <a:off x="7769320" y="5758547"/>
                <a:ext cx="3954463" cy="8302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85000" lnSpcReduction="1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4" name="Object 6">
                <a:extLst>
                  <a:ext uri="{FF2B5EF4-FFF2-40B4-BE49-F238E27FC236}">
                    <a16:creationId xmlns:a16="http://schemas.microsoft.com/office/drawing/2014/main" id="{D878B0A8-F0D3-4D4B-AB9E-9540BCECC9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769320" y="5758547"/>
                <a:ext cx="3954463" cy="83026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5" name="Прямая соединительная линия 44">
            <a:extLst>
              <a:ext uri="{FF2B5EF4-FFF2-40B4-BE49-F238E27FC236}">
                <a16:creationId xmlns:a16="http://schemas.microsoft.com/office/drawing/2014/main" id="{4052DEF4-BED1-4B0D-983B-0ACEDBE3034B}"/>
              </a:ext>
            </a:extLst>
          </p:cNvPr>
          <p:cNvCxnSpPr>
            <a:cxnSpLocks/>
          </p:cNvCxnSpPr>
          <p:nvPr/>
        </p:nvCxnSpPr>
        <p:spPr>
          <a:xfrm flipV="1">
            <a:off x="3338390" y="1573617"/>
            <a:ext cx="724648" cy="783822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>
            <a:extLst>
              <a:ext uri="{FF2B5EF4-FFF2-40B4-BE49-F238E27FC236}">
                <a16:creationId xmlns:a16="http://schemas.microsoft.com/office/drawing/2014/main" id="{35AA6BA5-8E5F-4978-B365-8E081CB71889}"/>
              </a:ext>
            </a:extLst>
          </p:cNvPr>
          <p:cNvCxnSpPr>
            <a:cxnSpLocks/>
          </p:cNvCxnSpPr>
          <p:nvPr/>
        </p:nvCxnSpPr>
        <p:spPr>
          <a:xfrm flipV="1">
            <a:off x="3321524" y="1783168"/>
            <a:ext cx="555878" cy="57427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>
            <a:extLst>
              <a:ext uri="{FF2B5EF4-FFF2-40B4-BE49-F238E27FC236}">
                <a16:creationId xmlns:a16="http://schemas.microsoft.com/office/drawing/2014/main" id="{03BE5D9F-5C91-4705-BF44-E2947A962A32}"/>
              </a:ext>
            </a:extLst>
          </p:cNvPr>
          <p:cNvCxnSpPr>
            <a:cxnSpLocks/>
            <a:stCxn id="30" idx="6"/>
          </p:cNvCxnSpPr>
          <p:nvPr/>
        </p:nvCxnSpPr>
        <p:spPr>
          <a:xfrm>
            <a:off x="2595916" y="4034880"/>
            <a:ext cx="740216" cy="79201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>
            <a:extLst>
              <a:ext uri="{FF2B5EF4-FFF2-40B4-BE49-F238E27FC236}">
                <a16:creationId xmlns:a16="http://schemas.microsoft.com/office/drawing/2014/main" id="{AB1D037A-53BC-46CF-86CB-EF1A8A2BEF18}"/>
              </a:ext>
            </a:extLst>
          </p:cNvPr>
          <p:cNvCxnSpPr>
            <a:cxnSpLocks/>
            <a:endCxn id="20" idx="1"/>
          </p:cNvCxnSpPr>
          <p:nvPr/>
        </p:nvCxnSpPr>
        <p:spPr>
          <a:xfrm flipH="1" flipV="1">
            <a:off x="2769463" y="4212043"/>
            <a:ext cx="566670" cy="60447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>
            <a:extLst>
              <a:ext uri="{FF2B5EF4-FFF2-40B4-BE49-F238E27FC236}">
                <a16:creationId xmlns:a16="http://schemas.microsoft.com/office/drawing/2014/main" id="{08B02340-F365-4185-917D-C084232CE902}"/>
              </a:ext>
            </a:extLst>
          </p:cNvPr>
          <p:cNvCxnSpPr>
            <a:cxnSpLocks/>
          </p:cNvCxnSpPr>
          <p:nvPr/>
        </p:nvCxnSpPr>
        <p:spPr>
          <a:xfrm rot="10800000" flipH="1" flipV="1">
            <a:off x="3329023" y="4811738"/>
            <a:ext cx="566670" cy="60447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>
            <a:extLst>
              <a:ext uri="{FF2B5EF4-FFF2-40B4-BE49-F238E27FC236}">
                <a16:creationId xmlns:a16="http://schemas.microsoft.com/office/drawing/2014/main" id="{681AAF29-6B84-42F8-8D80-1275DCBA5A59}"/>
              </a:ext>
            </a:extLst>
          </p:cNvPr>
          <p:cNvCxnSpPr>
            <a:cxnSpLocks/>
          </p:cNvCxnSpPr>
          <p:nvPr/>
        </p:nvCxnSpPr>
        <p:spPr>
          <a:xfrm rot="10800000" flipV="1">
            <a:off x="2754185" y="2381252"/>
            <a:ext cx="555878" cy="57427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0653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3" grpId="0" animBg="1"/>
      <p:bldP spid="6" grpId="0"/>
      <p:bldP spid="35" grpId="0"/>
      <p:bldP spid="37" grpId="0"/>
      <p:bldP spid="39" grpId="0"/>
      <p:bldP spid="42" grpId="0"/>
      <p:bldP spid="43" grpId="0"/>
      <p:bldP spid="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rgbClr val="FFCF88"/>
            </a:gs>
            <a:gs pos="100000">
              <a:schemeClr val="accent3">
                <a:lumMod val="30000"/>
                <a:lumOff val="7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43DBAD38-7ADB-44BA-B9A7-226CD9D81A4F}"/>
              </a:ext>
            </a:extLst>
          </p:cNvPr>
          <p:cNvSpPr txBox="1">
            <a:spLocks noChangeArrowheads="1"/>
          </p:cNvSpPr>
          <p:nvPr/>
        </p:nvSpPr>
        <p:spPr>
          <a:xfrm>
            <a:off x="254784" y="144338"/>
            <a:ext cx="3856503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/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Решите уравнения: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0C203BA-8C7E-4F84-848D-A7AE751735BA}"/>
                  </a:ext>
                </a:extLst>
              </p:cNvPr>
              <p:cNvSpPr txBox="1"/>
              <p:nvPr/>
            </p:nvSpPr>
            <p:spPr>
              <a:xfrm>
                <a:off x="592497" y="752963"/>
                <a:ext cx="2192908" cy="11251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0C203BA-8C7E-4F84-848D-A7AE751735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497" y="752963"/>
                <a:ext cx="2192908" cy="11251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1E6334-0698-4D7B-83EC-9386F4682358}"/>
                  </a:ext>
                </a:extLst>
              </p:cNvPr>
              <p:cNvSpPr txBox="1"/>
              <p:nvPr/>
            </p:nvSpPr>
            <p:spPr>
              <a:xfrm>
                <a:off x="849696" y="3564390"/>
                <a:ext cx="2077364" cy="11294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6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1E6334-0698-4D7B-83EC-9386F46823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696" y="3564390"/>
                <a:ext cx="2077364" cy="11294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E76CC6E-A53C-49A7-9B25-B71CC23817F5}"/>
                  </a:ext>
                </a:extLst>
              </p:cNvPr>
              <p:cNvSpPr txBox="1"/>
              <p:nvPr/>
            </p:nvSpPr>
            <p:spPr>
              <a:xfrm>
                <a:off x="6445815" y="353607"/>
                <a:ext cx="458420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=±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arccos</m:t>
                          </m:r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E76CC6E-A53C-49A7-9B25-B71CC23817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5815" y="353607"/>
                <a:ext cx="4584204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8A1F10D-C04A-4A7F-A22C-6B1C236F84F0}"/>
                  </a:ext>
                </a:extLst>
              </p:cNvPr>
              <p:cNvSpPr txBox="1"/>
              <p:nvPr/>
            </p:nvSpPr>
            <p:spPr>
              <a:xfrm>
                <a:off x="6375025" y="3682218"/>
                <a:ext cx="4712700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 err="1">
                    <a:solidFill>
                      <a:schemeClr val="tx1"/>
                    </a:solidFill>
                  </a:rPr>
                  <a:t>arcsin</a:t>
                </a:r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i="1" dirty="0">
                    <a:solidFill>
                      <a:schemeClr val="tx1"/>
                    </a:solidFill>
                  </a:rPr>
                  <a:t>a</a:t>
                </a:r>
                <a:r>
                  <a:rPr lang="en-US" sz="28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8A1F10D-C04A-4A7F-A22C-6B1C236F84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5025" y="3682218"/>
                <a:ext cx="4712700" cy="523220"/>
              </a:xfrm>
              <a:prstGeom prst="rect">
                <a:avLst/>
              </a:prstGeom>
              <a:blipFill>
                <a:blip r:embed="rId5"/>
                <a:stretch>
                  <a:fillRect l="-2717" t="-11628" b="-313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926F03D-F7CF-4B21-9A9A-6BC192EE9BC5}"/>
                  </a:ext>
                </a:extLst>
              </p:cNvPr>
              <p:cNvSpPr txBox="1"/>
              <p:nvPr/>
            </p:nvSpPr>
            <p:spPr>
              <a:xfrm>
                <a:off x="15784" y="2270144"/>
                <a:ext cx="420095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=±</m:t>
                      </m:r>
                      <m:func>
                        <m:func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arccos</m:t>
                          </m:r>
                        </m:fName>
                        <m:e/>
                      </m:func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3200" b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926F03D-F7CF-4B21-9A9A-6BC192EE9B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84" y="2270144"/>
                <a:ext cx="4200958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C92702A9-F27E-41D3-9276-FD891ADA670E}"/>
              </a:ext>
            </a:extLst>
          </p:cNvPr>
          <p:cNvSpPr txBox="1"/>
          <p:nvPr/>
        </p:nvSpPr>
        <p:spPr>
          <a:xfrm>
            <a:off x="2490397" y="2202323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FF0000"/>
                </a:solidFill>
              </a:rPr>
              <a:t>a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14D50BA-FA0A-4C08-9C2E-206CF14EA06F}"/>
                  </a:ext>
                </a:extLst>
              </p:cNvPr>
              <p:cNvSpPr txBox="1"/>
              <p:nvPr/>
            </p:nvSpPr>
            <p:spPr>
              <a:xfrm>
                <a:off x="1821630" y="752962"/>
                <a:ext cx="1133203" cy="11251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14D50BA-FA0A-4C08-9C2E-206CF14EA0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1630" y="752962"/>
                <a:ext cx="1133203" cy="112511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D0F9225-99F3-42E0-8808-CBD6E8E91A46}"/>
                  </a:ext>
                </a:extLst>
              </p:cNvPr>
              <p:cNvSpPr txBox="1"/>
              <p:nvPr/>
            </p:nvSpPr>
            <p:spPr>
              <a:xfrm>
                <a:off x="6445815" y="980765"/>
                <a:ext cx="493571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=±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arccos</m:t>
                          </m:r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360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D0F9225-99F3-42E0-8808-CBD6E8E91A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5815" y="980765"/>
                <a:ext cx="4935710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7E612D97-781D-40E7-B17A-512396B30A06}"/>
              </a:ext>
            </a:extLst>
          </p:cNvPr>
          <p:cNvGrpSpPr/>
          <p:nvPr/>
        </p:nvGrpSpPr>
        <p:grpSpPr>
          <a:xfrm>
            <a:off x="2061659" y="879856"/>
            <a:ext cx="653143" cy="1125116"/>
            <a:chOff x="4833503" y="1309425"/>
            <a:chExt cx="653143" cy="914400"/>
          </a:xfrm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64012982-DE24-4327-9BB8-10BE318BD512}"/>
                </a:ext>
              </a:extLst>
            </p:cNvPr>
            <p:cNvSpPr/>
            <p:nvPr/>
          </p:nvSpPr>
          <p:spPr>
            <a:xfrm>
              <a:off x="4833503" y="1309425"/>
              <a:ext cx="653143" cy="914400"/>
            </a:xfrm>
            <a:prstGeom prst="rect">
              <a:avLst/>
            </a:prstGeom>
            <a:solidFill>
              <a:srgbClr val="FFCF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8A4C099-35FC-453A-A5AE-65A6098416C7}"/>
                </a:ext>
              </a:extLst>
            </p:cNvPr>
            <p:cNvSpPr txBox="1"/>
            <p:nvPr/>
          </p:nvSpPr>
          <p:spPr>
            <a:xfrm>
              <a:off x="4897411" y="1481606"/>
              <a:ext cx="41549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i="1" dirty="0">
                  <a:solidFill>
                    <a:srgbClr val="FF0000"/>
                  </a:solidFill>
                </a:rPr>
                <a:t>a</a:t>
              </a:r>
              <a:endParaRPr lang="ru-RU" sz="3600" b="1" i="1" dirty="0">
                <a:solidFill>
                  <a:srgbClr val="FF0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0511EBC-5505-43F5-9F3B-A0C0EF27AB38}"/>
                  </a:ext>
                </a:extLst>
              </p:cNvPr>
              <p:cNvSpPr txBox="1"/>
              <p:nvPr/>
            </p:nvSpPr>
            <p:spPr>
              <a:xfrm>
                <a:off x="4128624" y="2175917"/>
                <a:ext cx="2388154" cy="8798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=±</m:t>
                      </m:r>
                      <m:f>
                        <m:fPr>
                          <m:ctrlPr>
                            <a:rPr lang="en-US" sz="3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30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0511EBC-5505-43F5-9F3B-A0C0EF27AB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8624" y="2175917"/>
                <a:ext cx="2388154" cy="87985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762DFD1-0E62-44A0-8F72-0CB0F5283E4D}"/>
                  </a:ext>
                </a:extLst>
              </p:cNvPr>
              <p:cNvSpPr txBox="1"/>
              <p:nvPr/>
            </p:nvSpPr>
            <p:spPr>
              <a:xfrm>
                <a:off x="3870367" y="2913626"/>
                <a:ext cx="3392788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=±</m:t>
                      </m:r>
                      <m:sSup>
                        <m:sSupPr>
                          <m:ctrlPr>
                            <a:rPr lang="en-US" sz="3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30</m:t>
                          </m:r>
                        </m:e>
                        <m:sup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30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360</m:t>
                          </m:r>
                        </m:e>
                        <m:sup>
                          <m:r>
                            <a:rPr lang="en-US" sz="3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3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3000" b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762DFD1-0E62-44A0-8F72-0CB0F5283E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0367" y="2913626"/>
                <a:ext cx="3392788" cy="55399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A193175-6B0F-4E34-AE3E-F742527987E9}"/>
                  </a:ext>
                </a:extLst>
              </p:cNvPr>
              <p:cNvSpPr txBox="1"/>
              <p:nvPr/>
            </p:nvSpPr>
            <p:spPr>
              <a:xfrm>
                <a:off x="7573040" y="2540896"/>
                <a:ext cx="2316669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A193175-6B0F-4E34-AE3E-F742527987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3040" y="2540896"/>
                <a:ext cx="2316669" cy="64633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9166288-B1D5-489B-AA04-9E748218061B}"/>
                  </a:ext>
                </a:extLst>
              </p:cNvPr>
              <p:cNvSpPr txBox="1"/>
              <p:nvPr/>
            </p:nvSpPr>
            <p:spPr>
              <a:xfrm>
                <a:off x="2261415" y="3578042"/>
                <a:ext cx="745453" cy="11294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9166288-B1D5-489B-AA04-9E74821806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1415" y="3578042"/>
                <a:ext cx="745453" cy="112947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891BC7B-CCD8-4B23-AC81-1EAB722E545B}"/>
                  </a:ext>
                </a:extLst>
              </p:cNvPr>
              <p:cNvSpPr txBox="1"/>
              <p:nvPr/>
            </p:nvSpPr>
            <p:spPr>
              <a:xfrm>
                <a:off x="6375025" y="4489144"/>
                <a:ext cx="5262979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 err="1">
                    <a:solidFill>
                      <a:schemeClr val="tx1"/>
                    </a:solidFill>
                  </a:rPr>
                  <a:t>arcsin</a:t>
                </a:r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i="1" dirty="0">
                    <a:solidFill>
                      <a:schemeClr val="tx1"/>
                    </a:solidFill>
                  </a:rPr>
                  <a:t>a</a:t>
                </a:r>
                <a:r>
                  <a:rPr lang="en-US" sz="28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891BC7B-CCD8-4B23-AC81-1EAB722E54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5025" y="4489144"/>
                <a:ext cx="5262979" cy="523220"/>
              </a:xfrm>
              <a:prstGeom prst="rect">
                <a:avLst/>
              </a:prstGeom>
              <a:blipFill>
                <a:blip r:embed="rId13"/>
                <a:stretch>
                  <a:fillRect l="-2433" t="-11628" b="-313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D35BCCC-6244-40BA-BEE9-F24FA201F38F}"/>
                  </a:ext>
                </a:extLst>
              </p:cNvPr>
              <p:cNvSpPr txBox="1"/>
              <p:nvPr/>
            </p:nvSpPr>
            <p:spPr>
              <a:xfrm>
                <a:off x="211765" y="5374980"/>
                <a:ext cx="4298293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3200" i="1" dirty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32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 err="1">
                    <a:solidFill>
                      <a:schemeClr val="tx1"/>
                    </a:solidFill>
                  </a:rPr>
                  <a:t>arcsin</a:t>
                </a:r>
                <a:r>
                  <a:rPr lang="en-US" sz="3200" dirty="0">
                    <a:solidFill>
                      <a:schemeClr val="tx1"/>
                    </a:solidFill>
                  </a:rPr>
                  <a:t> </a:t>
                </a:r>
                <a:r>
                  <a:rPr lang="en-US" sz="3200" i="1" dirty="0"/>
                  <a:t>  </a:t>
                </a:r>
                <a:r>
                  <a:rPr lang="en-US" sz="32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D35BCCC-6244-40BA-BEE9-F24FA201F3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765" y="5374980"/>
                <a:ext cx="4298293" cy="584775"/>
              </a:xfrm>
              <a:prstGeom prst="rect">
                <a:avLst/>
              </a:prstGeom>
              <a:blipFill>
                <a:blip r:embed="rId14"/>
                <a:stretch>
                  <a:fillRect l="-3688" t="-14583" b="-3229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A11DF343-8921-418C-B622-CC58FF8EFD20}"/>
              </a:ext>
            </a:extLst>
          </p:cNvPr>
          <p:cNvSpPr txBox="1"/>
          <p:nvPr/>
        </p:nvSpPr>
        <p:spPr>
          <a:xfrm>
            <a:off x="3168940" y="5313424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FF0000"/>
                </a:solidFill>
              </a:rPr>
              <a:t>a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FE4D818-33A7-4C11-90DC-4BE101304F78}"/>
                  </a:ext>
                </a:extLst>
              </p:cNvPr>
              <p:cNvSpPr txBox="1"/>
              <p:nvPr/>
            </p:nvSpPr>
            <p:spPr>
              <a:xfrm>
                <a:off x="4216742" y="5347978"/>
                <a:ext cx="3049361" cy="7486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3200" i="1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3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32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FE4D818-33A7-4C11-90DC-4BE101304F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6742" y="5347978"/>
                <a:ext cx="3049361" cy="748666"/>
              </a:xfrm>
              <a:prstGeom prst="rect">
                <a:avLst/>
              </a:prstGeom>
              <a:blipFill>
                <a:blip r:embed="rId15"/>
                <a:stretch>
                  <a:fillRect l="-5200" t="-4065" b="-1056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BB8E673-CF26-428F-A649-A2B6D908AD60}"/>
                  </a:ext>
                </a:extLst>
              </p:cNvPr>
              <p:cNvSpPr txBox="1"/>
              <p:nvPr/>
            </p:nvSpPr>
            <p:spPr>
              <a:xfrm>
                <a:off x="8284037" y="5855279"/>
                <a:ext cx="1584987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defPPr>
                  <a:defRPr lang="en-US"/>
                </a:defPPr>
                <a:lvl1pPr>
                  <a:defRPr sz="3600" b="1" i="1">
                    <a:solidFill>
                      <a:srgbClr val="C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BB8E673-CF26-428F-A649-A2B6D908AD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4037" y="5855279"/>
                <a:ext cx="1584987" cy="646331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A49FD99-7BE6-45FE-BB1C-5193C163AFCD}"/>
                  </a:ext>
                </a:extLst>
              </p:cNvPr>
              <p:cNvSpPr txBox="1"/>
              <p:nvPr/>
            </p:nvSpPr>
            <p:spPr>
              <a:xfrm>
                <a:off x="3880877" y="6278396"/>
                <a:ext cx="3956532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 x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e>
                      <m:sup>
                        <m:r>
                          <a:rPr lang="ru-RU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A49FD99-7BE6-45FE-BB1C-5193C163AF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0877" y="6278396"/>
                <a:ext cx="3956532" cy="523220"/>
              </a:xfrm>
              <a:prstGeom prst="rect">
                <a:avLst/>
              </a:prstGeom>
              <a:blipFill>
                <a:blip r:embed="rId17"/>
                <a:stretch>
                  <a:fillRect l="-924" t="-12791" b="-313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id="{08C58EE7-56F1-4381-B264-A73E9E5EB9D5}"/>
              </a:ext>
            </a:extLst>
          </p:cNvPr>
          <p:cNvSpPr/>
          <p:nvPr/>
        </p:nvSpPr>
        <p:spPr>
          <a:xfrm>
            <a:off x="6096000" y="3526151"/>
            <a:ext cx="5709557" cy="1593687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BFD2EC95-FD26-4B30-8484-6F4105ADF8B5}"/>
              </a:ext>
            </a:extLst>
          </p:cNvPr>
          <p:cNvSpPr/>
          <p:nvPr/>
        </p:nvSpPr>
        <p:spPr>
          <a:xfrm>
            <a:off x="6096000" y="156046"/>
            <a:ext cx="5709557" cy="1593687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DB20EF4A-133A-897E-B14F-FED3DF408053}"/>
              </a:ext>
            </a:extLst>
          </p:cNvPr>
          <p:cNvCxnSpPr>
            <a:cxnSpLocks/>
          </p:cNvCxnSpPr>
          <p:nvPr/>
        </p:nvCxnSpPr>
        <p:spPr>
          <a:xfrm>
            <a:off x="211765" y="3526151"/>
            <a:ext cx="5110936" cy="0"/>
          </a:xfrm>
          <a:prstGeom prst="line">
            <a:avLst/>
          </a:prstGeom>
          <a:ln w="28575">
            <a:solidFill>
              <a:srgbClr val="00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6111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0.03269 0.17893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8" y="8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4.81481E-6 L 0.06119 0.21365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60" y="10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8" grpId="1"/>
      <p:bldP spid="10" grpId="0"/>
      <p:bldP spid="11" grpId="0"/>
      <p:bldP spid="15" grpId="0"/>
      <p:bldP spid="16" grpId="0"/>
      <p:bldP spid="18" grpId="0"/>
      <p:bldP spid="20" grpId="0"/>
      <p:bldP spid="21" grpId="0"/>
      <p:bldP spid="22" grpId="0"/>
      <p:bldP spid="24" grpId="0"/>
      <p:bldP spid="24" grpId="1"/>
      <p:bldP spid="25" grpId="0"/>
      <p:bldP spid="27" grpId="0"/>
      <p:bldP spid="28" grpId="0"/>
      <p:bldP spid="29" grpId="0" animBg="1"/>
      <p:bldP spid="3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43DBAD38-7ADB-44BA-B9A7-226CD9D81A4F}"/>
              </a:ext>
            </a:extLst>
          </p:cNvPr>
          <p:cNvSpPr txBox="1">
            <a:spLocks noChangeArrowheads="1"/>
          </p:cNvSpPr>
          <p:nvPr/>
        </p:nvSpPr>
        <p:spPr>
          <a:xfrm>
            <a:off x="587252" y="123235"/>
            <a:ext cx="3856503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/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Решите уравнения: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9869440-DE5C-4A21-B625-90E6D9C59DDD}"/>
                  </a:ext>
                </a:extLst>
              </p:cNvPr>
              <p:cNvSpPr txBox="1"/>
              <p:nvPr/>
            </p:nvSpPr>
            <p:spPr>
              <a:xfrm>
                <a:off x="865662" y="827382"/>
                <a:ext cx="1737527" cy="5739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tg</m:t>
                          </m:r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ad>
                            <m:radPr>
                              <m:degHide m:val="on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e>
                      </m:func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9869440-DE5C-4A21-B625-90E6D9C59D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662" y="827382"/>
                <a:ext cx="1737527" cy="57394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43B432C-7080-4022-AE81-66B5CF91F3F7}"/>
                  </a:ext>
                </a:extLst>
              </p:cNvPr>
              <p:cNvSpPr txBox="1"/>
              <p:nvPr/>
            </p:nvSpPr>
            <p:spPr>
              <a:xfrm>
                <a:off x="1135346" y="3916271"/>
                <a:ext cx="166039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ctg</m:t>
                          </m:r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e>
                      </m:func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43B432C-7080-4022-AE81-66B5CF91F3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5346" y="3916271"/>
                <a:ext cx="1660391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655CB1B-E0ED-4686-BCDC-085DCE36CB65}"/>
                  </a:ext>
                </a:extLst>
              </p:cNvPr>
              <p:cNvSpPr txBox="1"/>
              <p:nvPr/>
            </p:nvSpPr>
            <p:spPr>
              <a:xfrm>
                <a:off x="7671292" y="831926"/>
                <a:ext cx="3519938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:r>
                  <a:rPr lang="en-US" sz="2800" dirty="0" err="1">
                    <a:solidFill>
                      <a:schemeClr val="tx1"/>
                    </a:solidFill>
                  </a:rPr>
                  <a:t>arctg</a:t>
                </a:r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i="1" dirty="0">
                    <a:solidFill>
                      <a:schemeClr val="tx1"/>
                    </a:solidFill>
                  </a:rPr>
                  <a:t>a</a:t>
                </a:r>
                <a:r>
                  <a:rPr lang="en-US" sz="28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655CB1B-E0ED-4686-BCDC-085DCE36CB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1292" y="831926"/>
                <a:ext cx="3519938" cy="523220"/>
              </a:xfrm>
              <a:prstGeom prst="rect">
                <a:avLst/>
              </a:prstGeom>
              <a:blipFill>
                <a:blip r:embed="rId4"/>
                <a:stretch>
                  <a:fillRect l="-3460" t="-11628" b="-313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B18ADB7-CA63-499C-BA24-ECF75108E36E}"/>
                  </a:ext>
                </a:extLst>
              </p:cNvPr>
              <p:cNvSpPr txBox="1"/>
              <p:nvPr/>
            </p:nvSpPr>
            <p:spPr>
              <a:xfrm>
                <a:off x="7671292" y="3517850"/>
                <a:ext cx="40130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arcctg</m:t>
                          </m:r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B18ADB7-CA63-499C-BA24-ECF75108E3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1292" y="3517850"/>
                <a:ext cx="4013022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4CFC5792-4FE0-4B76-92DC-EC75188B14CE}"/>
              </a:ext>
            </a:extLst>
          </p:cNvPr>
          <p:cNvSpPr/>
          <p:nvPr/>
        </p:nvSpPr>
        <p:spPr>
          <a:xfrm>
            <a:off x="7280944" y="732109"/>
            <a:ext cx="4811486" cy="1593687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1953EFA6-AAE7-4041-94A8-410737F9805C}"/>
              </a:ext>
            </a:extLst>
          </p:cNvPr>
          <p:cNvSpPr/>
          <p:nvPr/>
        </p:nvSpPr>
        <p:spPr>
          <a:xfrm>
            <a:off x="7380514" y="3364709"/>
            <a:ext cx="4811486" cy="1593687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2BAFAF4-3FD2-4D44-A86E-1D1CBD8019D3}"/>
                  </a:ext>
                </a:extLst>
              </p:cNvPr>
              <p:cNvSpPr txBox="1"/>
              <p:nvPr/>
            </p:nvSpPr>
            <p:spPr>
              <a:xfrm>
                <a:off x="7671292" y="1634827"/>
                <a:ext cx="4091056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:r>
                  <a:rPr lang="en-US" sz="2800" dirty="0" err="1">
                    <a:solidFill>
                      <a:schemeClr val="tx1"/>
                    </a:solidFill>
                  </a:rPr>
                  <a:t>arctg</a:t>
                </a:r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i="1" dirty="0">
                    <a:solidFill>
                      <a:schemeClr val="tx1"/>
                    </a:solidFill>
                  </a:rPr>
                  <a:t>a</a:t>
                </a:r>
                <a:r>
                  <a:rPr lang="en-US" sz="28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2BAFAF4-3FD2-4D44-A86E-1D1CBD8019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1292" y="1634827"/>
                <a:ext cx="4091056" cy="523220"/>
              </a:xfrm>
              <a:prstGeom prst="rect">
                <a:avLst/>
              </a:prstGeom>
              <a:blipFill>
                <a:blip r:embed="rId6"/>
                <a:stretch>
                  <a:fillRect l="-2976" t="-11628" b="-313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C38B34F-82C9-48DC-9E60-31300278800E}"/>
                  </a:ext>
                </a:extLst>
              </p:cNvPr>
              <p:cNvSpPr txBox="1"/>
              <p:nvPr/>
            </p:nvSpPr>
            <p:spPr>
              <a:xfrm>
                <a:off x="7671292" y="4177881"/>
                <a:ext cx="4249753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:r>
                  <a:rPr lang="en-US" sz="2800" dirty="0" err="1">
                    <a:solidFill>
                      <a:schemeClr val="tx1"/>
                    </a:solidFill>
                  </a:rPr>
                  <a:t>arcctg</a:t>
                </a:r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i="1" dirty="0">
                    <a:solidFill>
                      <a:schemeClr val="tx1"/>
                    </a:solidFill>
                  </a:rPr>
                  <a:t>a</a:t>
                </a:r>
                <a:r>
                  <a:rPr lang="en-US" sz="28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C38B34F-82C9-48DC-9E60-3130027880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1292" y="4177881"/>
                <a:ext cx="4249753" cy="523220"/>
              </a:xfrm>
              <a:prstGeom prst="rect">
                <a:avLst/>
              </a:prstGeom>
              <a:blipFill>
                <a:blip r:embed="rId7"/>
                <a:stretch>
                  <a:fillRect l="-2865" t="-11628" b="-313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A62FD95-3DEA-4808-8089-ADD4B815A161}"/>
                  </a:ext>
                </a:extLst>
              </p:cNvPr>
              <p:cNvSpPr txBox="1"/>
              <p:nvPr/>
            </p:nvSpPr>
            <p:spPr>
              <a:xfrm>
                <a:off x="1265130" y="2061309"/>
                <a:ext cx="2500749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:r>
                  <a:rPr lang="en-US" sz="2800" dirty="0" err="1">
                    <a:solidFill>
                      <a:schemeClr val="tx1"/>
                    </a:solidFill>
                  </a:rPr>
                  <a:t>arctg</a:t>
                </a:r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A62FD95-3DEA-4808-8089-ADD4B815A1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5130" y="2061309"/>
                <a:ext cx="2500749" cy="523220"/>
              </a:xfrm>
              <a:prstGeom prst="rect">
                <a:avLst/>
              </a:prstGeom>
              <a:blipFill>
                <a:blip r:embed="rId8"/>
                <a:stretch>
                  <a:fillRect l="-5122" t="-11628" b="-313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0FD4D2D4-65A9-41D6-AD0D-89C244B49148}"/>
              </a:ext>
            </a:extLst>
          </p:cNvPr>
          <p:cNvSpPr txBox="1"/>
          <p:nvPr/>
        </p:nvSpPr>
        <p:spPr>
          <a:xfrm>
            <a:off x="2603189" y="1970784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>
                <a:solidFill>
                  <a:srgbClr val="FF0000"/>
                </a:solidFill>
              </a:rPr>
              <a:t>a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F461A8E-305A-4E47-B44B-C27DD2E30A1A}"/>
                  </a:ext>
                </a:extLst>
              </p:cNvPr>
              <p:cNvSpPr txBox="1"/>
              <p:nvPr/>
            </p:nvSpPr>
            <p:spPr>
              <a:xfrm>
                <a:off x="2272700" y="2026882"/>
                <a:ext cx="1076475" cy="57394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ru-RU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F461A8E-305A-4E47-B44B-C27DD2E30A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2700" y="2026882"/>
                <a:ext cx="1076475" cy="57394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74AEF68-3A43-4796-8326-B68F7AC0BD51}"/>
                  </a:ext>
                </a:extLst>
              </p:cNvPr>
              <p:cNvSpPr txBox="1"/>
              <p:nvPr/>
            </p:nvSpPr>
            <p:spPr>
              <a:xfrm>
                <a:off x="3765879" y="1991029"/>
                <a:ext cx="1742978" cy="74809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3200" i="1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74AEF68-3A43-4796-8326-B68F7AC0BD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5879" y="1991029"/>
                <a:ext cx="1742978" cy="748090"/>
              </a:xfrm>
              <a:prstGeom prst="rect">
                <a:avLst/>
              </a:prstGeom>
              <a:blipFill>
                <a:blip r:embed="rId10"/>
                <a:stretch>
                  <a:fillRect l="-9091" t="-4098" b="-1147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1C2099D-A526-4AE3-9BCC-1D6A85EF3DC1}"/>
                  </a:ext>
                </a:extLst>
              </p:cNvPr>
              <p:cNvSpPr txBox="1"/>
              <p:nvPr/>
            </p:nvSpPr>
            <p:spPr>
              <a:xfrm>
                <a:off x="1314802" y="4867410"/>
                <a:ext cx="299626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arcctg</m:t>
                          </m:r>
                        </m:fName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1C2099D-A526-4AE3-9BCC-1D6A85EF3D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4802" y="4867410"/>
                <a:ext cx="2996268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227FFF7-1FBC-4087-BE98-F5AC06FEA50C}"/>
                  </a:ext>
                </a:extLst>
              </p:cNvPr>
              <p:cNvSpPr txBox="1"/>
              <p:nvPr/>
            </p:nvSpPr>
            <p:spPr>
              <a:xfrm>
                <a:off x="4311070" y="4827625"/>
                <a:ext cx="1742978" cy="7455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3200" i="1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227FFF7-1FBC-4087-BE98-F5AC06FEA5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1070" y="4827625"/>
                <a:ext cx="1742978" cy="745589"/>
              </a:xfrm>
              <a:prstGeom prst="rect">
                <a:avLst/>
              </a:prstGeom>
              <a:blipFill>
                <a:blip r:embed="rId12"/>
                <a:stretch>
                  <a:fillRect l="-8741" t="-4098" b="-1147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31EF056-500B-4E17-983F-E79326B86B2B}"/>
                  </a:ext>
                </a:extLst>
              </p:cNvPr>
              <p:cNvSpPr txBox="1"/>
              <p:nvPr/>
            </p:nvSpPr>
            <p:spPr>
              <a:xfrm>
                <a:off x="7573040" y="2540896"/>
                <a:ext cx="2316669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31EF056-500B-4E17-983F-E79326B86B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3040" y="2540896"/>
                <a:ext cx="2316669" cy="64633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4FE517B-3679-4795-A423-82A2760A18B6}"/>
                  </a:ext>
                </a:extLst>
              </p:cNvPr>
              <p:cNvSpPr txBox="1"/>
              <p:nvPr/>
            </p:nvSpPr>
            <p:spPr>
              <a:xfrm>
                <a:off x="8084668" y="5621249"/>
                <a:ext cx="2316669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4FE517B-3679-4795-A423-82A2760A18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4668" y="5621249"/>
                <a:ext cx="2316669" cy="64633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7568AAC-E432-402D-9D23-32A1F1CA1671}"/>
                  </a:ext>
                </a:extLst>
              </p:cNvPr>
              <p:cNvSpPr txBox="1"/>
              <p:nvPr/>
            </p:nvSpPr>
            <p:spPr>
              <a:xfrm>
                <a:off x="2435886" y="2783424"/>
                <a:ext cx="2807050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7568AAC-E432-402D-9D23-32A1F1CA16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5886" y="2783424"/>
                <a:ext cx="2807050" cy="523220"/>
              </a:xfrm>
              <a:prstGeom prst="rect">
                <a:avLst/>
              </a:prstGeom>
              <a:blipFill>
                <a:blip r:embed="rId15"/>
                <a:stretch>
                  <a:fillRect l="-4565" t="-12941" b="-3294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784C98D-7811-40A8-A61F-ECC57B0A8AED}"/>
                  </a:ext>
                </a:extLst>
              </p:cNvPr>
              <p:cNvSpPr txBox="1"/>
              <p:nvPr/>
            </p:nvSpPr>
            <p:spPr>
              <a:xfrm>
                <a:off x="3431857" y="5755799"/>
                <a:ext cx="2733312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45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784C98D-7811-40A8-A61F-ECC57B0A8A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1857" y="5755799"/>
                <a:ext cx="2733312" cy="523220"/>
              </a:xfrm>
              <a:prstGeom prst="rect">
                <a:avLst/>
              </a:prstGeom>
              <a:blipFill>
                <a:blip r:embed="rId16"/>
                <a:stretch>
                  <a:fillRect l="-4688" t="-11628" b="-313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3EEDC4FD-5B67-BEF5-2080-338E13E7F0AE}"/>
              </a:ext>
            </a:extLst>
          </p:cNvPr>
          <p:cNvCxnSpPr>
            <a:cxnSpLocks/>
          </p:cNvCxnSpPr>
          <p:nvPr/>
        </p:nvCxnSpPr>
        <p:spPr>
          <a:xfrm>
            <a:off x="211765" y="3526151"/>
            <a:ext cx="5110936" cy="0"/>
          </a:xfrm>
          <a:prstGeom prst="line">
            <a:avLst/>
          </a:prstGeom>
          <a:ln w="28575">
            <a:solidFill>
              <a:srgbClr val="00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7136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 animBg="1"/>
      <p:bldP spid="10" grpId="0" animBg="1"/>
      <p:bldP spid="11" grpId="0"/>
      <p:bldP spid="12" grpId="0"/>
      <p:bldP spid="13" grpId="0"/>
      <p:bldP spid="15" grpId="0"/>
      <p:bldP spid="15" grpId="1"/>
      <p:bldP spid="16" grpId="0"/>
      <p:bldP spid="17" grpId="0"/>
      <p:bldP spid="18" grpId="0"/>
      <p:bldP spid="19" grpId="0"/>
      <p:bldP spid="20" grpId="0"/>
      <p:bldP spid="21" grpId="0"/>
      <p:bldP spid="23" grpId="0"/>
      <p:bldP spid="2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43DBAD38-7ADB-44BA-B9A7-226CD9D81A4F}"/>
              </a:ext>
            </a:extLst>
          </p:cNvPr>
          <p:cNvSpPr txBox="1">
            <a:spLocks noChangeArrowheads="1"/>
          </p:cNvSpPr>
          <p:nvPr/>
        </p:nvSpPr>
        <p:spPr>
          <a:xfrm>
            <a:off x="543159" y="229235"/>
            <a:ext cx="3856503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/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Решите уравнение: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D2472B6-F19C-49E8-92EA-923A9EC04128}"/>
                  </a:ext>
                </a:extLst>
              </p:cNvPr>
              <p:cNvSpPr txBox="1"/>
              <p:nvPr/>
            </p:nvSpPr>
            <p:spPr>
              <a:xfrm>
                <a:off x="543159" y="903415"/>
                <a:ext cx="2268633" cy="9973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=−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D2472B6-F19C-49E8-92EA-923A9EC041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159" y="903415"/>
                <a:ext cx="2268633" cy="99732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D992F29-8216-4871-ACFD-E0F59347F712}"/>
                  </a:ext>
                </a:extLst>
              </p:cNvPr>
              <p:cNvSpPr txBox="1"/>
              <p:nvPr/>
            </p:nvSpPr>
            <p:spPr>
              <a:xfrm>
                <a:off x="6724840" y="525140"/>
                <a:ext cx="458420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=±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arccos</m:t>
                          </m:r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D992F29-8216-4871-ACFD-E0F59347F7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4840" y="525140"/>
                <a:ext cx="4584204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760892B0-CDE1-4B64-A89D-0119806C9224}"/>
              </a:ext>
            </a:extLst>
          </p:cNvPr>
          <p:cNvSpPr/>
          <p:nvPr/>
        </p:nvSpPr>
        <p:spPr>
          <a:xfrm>
            <a:off x="6375025" y="327580"/>
            <a:ext cx="5709557" cy="874372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0978EE1-53D0-41F9-A4EE-AEF8847D9000}"/>
                  </a:ext>
                </a:extLst>
              </p:cNvPr>
              <p:cNvSpPr txBox="1"/>
              <p:nvPr/>
            </p:nvSpPr>
            <p:spPr>
              <a:xfrm>
                <a:off x="272964" y="2224023"/>
                <a:ext cx="5166864" cy="12582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=±</m:t>
                      </m:r>
                      <m:func>
                        <m:func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arccos</m:t>
                          </m:r>
                        </m:fName>
                        <m:e>
                          <m:d>
                            <m:dPr>
                              <m:ctrlPr>
                                <a:rPr lang="ru-R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32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0978EE1-53D0-41F9-A4EE-AEF8847D90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964" y="2224023"/>
                <a:ext cx="5166864" cy="12582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A4323D7-4945-4A89-B495-3FD8B7389ED4}"/>
                  </a:ext>
                </a:extLst>
              </p:cNvPr>
              <p:cNvSpPr txBox="1"/>
              <p:nvPr/>
            </p:nvSpPr>
            <p:spPr>
              <a:xfrm>
                <a:off x="7615790" y="2544485"/>
                <a:ext cx="2316669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A4323D7-4945-4A89-B495-3FD8B7389E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5790" y="2544485"/>
                <a:ext cx="2316669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E4234F5-1B30-46F2-B17A-351B15712DA1}"/>
                  </a:ext>
                </a:extLst>
              </p:cNvPr>
              <p:cNvSpPr txBox="1"/>
              <p:nvPr/>
            </p:nvSpPr>
            <p:spPr>
              <a:xfrm>
                <a:off x="5395224" y="2599154"/>
                <a:ext cx="2290692" cy="78874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3200" i="1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E4234F5-1B30-46F2-B17A-351B15712D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224" y="2599154"/>
                <a:ext cx="2290692" cy="788742"/>
              </a:xfrm>
              <a:prstGeom prst="rect">
                <a:avLst/>
              </a:prstGeom>
              <a:blipFill>
                <a:blip r:embed="rId6"/>
                <a:stretch>
                  <a:fillRect l="-6649" b="-10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98CAD0C-E142-4AB9-82BD-1FF27936F5EB}"/>
                  </a:ext>
                </a:extLst>
              </p:cNvPr>
              <p:cNvSpPr txBox="1"/>
              <p:nvPr/>
            </p:nvSpPr>
            <p:spPr>
              <a:xfrm>
                <a:off x="228360" y="4228920"/>
                <a:ext cx="7335099" cy="11123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arccos</m:t>
                          </m:r>
                        </m:fName>
                        <m:e>
                          <m:d>
                            <m:dPr>
                              <m:ctrlP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ru-R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ru-R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arccos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func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98CAD0C-E142-4AB9-82BD-1FF27936F5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360" y="4228920"/>
                <a:ext cx="7335099" cy="111235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E3F26DCD-6A4E-4205-8667-AA91F4A0D3F1}"/>
              </a:ext>
            </a:extLst>
          </p:cNvPr>
          <p:cNvSpPr/>
          <p:nvPr/>
        </p:nvSpPr>
        <p:spPr>
          <a:xfrm>
            <a:off x="2856396" y="2286295"/>
            <a:ext cx="1086017" cy="1258230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24AB0118-6E34-49E4-99BF-D6638F1BD878}"/>
              </a:ext>
            </a:extLst>
          </p:cNvPr>
          <p:cNvSpPr/>
          <p:nvPr/>
        </p:nvSpPr>
        <p:spPr>
          <a:xfrm>
            <a:off x="1914823" y="923247"/>
            <a:ext cx="1010165" cy="1204566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D3F4FC4A-7363-47A3-A5DD-58F7D6F55AD1}"/>
              </a:ext>
            </a:extLst>
          </p:cNvPr>
          <p:cNvSpPr/>
          <p:nvPr/>
        </p:nvSpPr>
        <p:spPr>
          <a:xfrm>
            <a:off x="6126610" y="2399128"/>
            <a:ext cx="598230" cy="1204566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40587349-EB66-47DC-9F28-69E74B5A40F6}"/>
              </a:ext>
            </a:extLst>
          </p:cNvPr>
          <p:cNvSpPr/>
          <p:nvPr/>
        </p:nvSpPr>
        <p:spPr>
          <a:xfrm>
            <a:off x="1545069" y="2224023"/>
            <a:ext cx="2532256" cy="1410917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700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 animBg="1"/>
      <p:bldP spid="11" grpId="0"/>
      <p:bldP spid="12" grpId="0"/>
      <p:bldP spid="13" grpId="0"/>
      <p:bldP spid="14" grpId="0"/>
      <p:bldP spid="15" grpId="0" animBg="1"/>
      <p:bldP spid="15" grpId="1" animBg="1"/>
      <p:bldP spid="16" grpId="0" animBg="1"/>
      <p:bldP spid="16" grpId="1" animBg="1"/>
      <p:bldP spid="17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43DBAD38-7ADB-44BA-B9A7-226CD9D81A4F}"/>
              </a:ext>
            </a:extLst>
          </p:cNvPr>
          <p:cNvSpPr txBox="1">
            <a:spLocks noChangeArrowheads="1"/>
          </p:cNvSpPr>
          <p:nvPr/>
        </p:nvSpPr>
        <p:spPr>
          <a:xfrm>
            <a:off x="543159" y="229235"/>
            <a:ext cx="3856503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/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Решите уравнения: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537883F-1BBB-486E-A9A7-E2409B43B1FF}"/>
                  </a:ext>
                </a:extLst>
              </p:cNvPr>
              <p:cNvSpPr txBox="1"/>
              <p:nvPr/>
            </p:nvSpPr>
            <p:spPr>
              <a:xfrm>
                <a:off x="663907" y="1085758"/>
                <a:ext cx="1655581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537883F-1BBB-486E-A9A7-E2409B43B1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907" y="1085758"/>
                <a:ext cx="1655581" cy="90178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99F6DF6-23E1-40C1-AA02-20BA27C64263}"/>
                  </a:ext>
                </a:extLst>
              </p:cNvPr>
              <p:cNvSpPr txBox="1"/>
              <p:nvPr/>
            </p:nvSpPr>
            <p:spPr>
              <a:xfrm>
                <a:off x="6375025" y="483646"/>
                <a:ext cx="4712700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 err="1">
                    <a:solidFill>
                      <a:schemeClr val="tx1"/>
                    </a:solidFill>
                  </a:rPr>
                  <a:t>arcsin</a:t>
                </a:r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i="1" dirty="0">
                    <a:solidFill>
                      <a:schemeClr val="tx1"/>
                    </a:solidFill>
                  </a:rPr>
                  <a:t>a</a:t>
                </a:r>
                <a:r>
                  <a:rPr lang="en-US" sz="28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99F6DF6-23E1-40C1-AA02-20BA27C642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5025" y="483646"/>
                <a:ext cx="4712700" cy="523220"/>
              </a:xfrm>
              <a:prstGeom prst="rect">
                <a:avLst/>
              </a:prstGeom>
              <a:blipFill>
                <a:blip r:embed="rId3"/>
                <a:stretch>
                  <a:fillRect l="-2717" t="-11628" b="-313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211A4BAB-56B7-411F-8782-911E706CB597}"/>
              </a:ext>
            </a:extLst>
          </p:cNvPr>
          <p:cNvSpPr/>
          <p:nvPr/>
        </p:nvSpPr>
        <p:spPr>
          <a:xfrm>
            <a:off x="6096000" y="327580"/>
            <a:ext cx="5709557" cy="874372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DBA85C6-F4B2-4413-BE36-7EEB010618CB}"/>
                  </a:ext>
                </a:extLst>
              </p:cNvPr>
              <p:cNvSpPr txBox="1"/>
              <p:nvPr/>
            </p:nvSpPr>
            <p:spPr>
              <a:xfrm>
                <a:off x="338896" y="2684181"/>
                <a:ext cx="4681859" cy="87921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3600" i="1" dirty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36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dirty="0" err="1">
                    <a:solidFill>
                      <a:schemeClr val="tx1"/>
                    </a:solidFill>
                  </a:rPr>
                  <a:t>arcsin</a:t>
                </a:r>
                <a:r>
                  <a:rPr lang="en-US" sz="36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6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endParaRPr lang="ru-RU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DBA85C6-F4B2-4413-BE36-7EEB010618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896" y="2684181"/>
                <a:ext cx="4681859" cy="879215"/>
              </a:xfrm>
              <a:prstGeom prst="rect">
                <a:avLst/>
              </a:prstGeom>
              <a:blipFill>
                <a:blip r:embed="rId4"/>
                <a:stretch>
                  <a:fillRect l="-4036" b="-1034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1697BD8-F5C3-42D4-A8DA-20A05808AA07}"/>
                  </a:ext>
                </a:extLst>
              </p:cNvPr>
              <p:cNvSpPr txBox="1"/>
              <p:nvPr/>
            </p:nvSpPr>
            <p:spPr>
              <a:xfrm>
                <a:off x="5416078" y="2800622"/>
                <a:ext cx="2316669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1697BD8-F5C3-42D4-A8DA-20A05808AA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6078" y="2800622"/>
                <a:ext cx="2316669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512C474B-A873-471B-BFB9-15DC22930132}"/>
              </a:ext>
            </a:extLst>
          </p:cNvPr>
          <p:cNvSpPr/>
          <p:nvPr/>
        </p:nvSpPr>
        <p:spPr>
          <a:xfrm>
            <a:off x="3504682" y="2536328"/>
            <a:ext cx="542065" cy="1139011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9E63F2CF-4520-401B-8F18-4AD713810F27}"/>
              </a:ext>
            </a:extLst>
          </p:cNvPr>
          <p:cNvSpPr/>
          <p:nvPr/>
        </p:nvSpPr>
        <p:spPr>
          <a:xfrm>
            <a:off x="1814405" y="944023"/>
            <a:ext cx="505083" cy="1204566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CDFE8E3A-0BC4-4D5C-8535-F72729EB9EAE}"/>
              </a:ext>
            </a:extLst>
          </p:cNvPr>
          <p:cNvSpPr/>
          <p:nvPr/>
        </p:nvSpPr>
        <p:spPr>
          <a:xfrm>
            <a:off x="8950778" y="175750"/>
            <a:ext cx="313143" cy="1139011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706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1" grpId="0"/>
      <p:bldP spid="12" grpId="0"/>
      <p:bldP spid="10" grpId="0" animBg="1"/>
      <p:bldP spid="13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5602" name="Object 2">
                <a:extLst>
                  <a:ext uri="{FF2B5EF4-FFF2-40B4-BE49-F238E27FC236}">
                    <a16:creationId xmlns:a16="http://schemas.microsoft.com/office/drawing/2014/main" id="{13FEC19F-ACA8-49F2-82B0-E86F333AE0DF}"/>
                  </a:ext>
                </a:extLst>
              </p:cNvPr>
              <p:cNvSpPr txBox="1">
                <a:spLocks noGrp="1"/>
              </p:cNvSpPr>
              <p:nvPr>
                <p:ph idx="1"/>
              </p:nvPr>
            </p:nvSpPr>
            <p:spPr bwMode="auto">
              <a:xfrm>
                <a:off x="491332" y="815635"/>
                <a:ext cx="3001962" cy="1343025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32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32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3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ru-RU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ru-RU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func>
                      <m:r>
                        <a:rPr lang="ru-RU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ru-RU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ru-RU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5602" name="Object 2">
                <a:extLst>
                  <a:ext uri="{FF2B5EF4-FFF2-40B4-BE49-F238E27FC236}">
                    <a16:creationId xmlns:a16="http://schemas.microsoft.com/office/drawing/2014/main" id="{13FEC19F-ACA8-49F2-82B0-E86F333AE0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xfrm>
                <a:off x="491332" y="815635"/>
                <a:ext cx="3001962" cy="134302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604" name="Object 4">
                <a:extLst>
                  <a:ext uri="{FF2B5EF4-FFF2-40B4-BE49-F238E27FC236}">
                    <a16:creationId xmlns:a16="http://schemas.microsoft.com/office/drawing/2014/main" id="{06F783F6-EA55-43E3-9C57-52E4FB99A489}"/>
                  </a:ext>
                </a:extLst>
              </p:cNvPr>
              <p:cNvSpPr txBox="1"/>
              <p:nvPr/>
            </p:nvSpPr>
            <p:spPr bwMode="auto">
              <a:xfrm>
                <a:off x="301167" y="2123103"/>
                <a:ext cx="6384244" cy="903288"/>
              </a:xfrm>
              <a:prstGeom prst="rect">
                <a:avLst/>
              </a:prstGeom>
              <a:noFill/>
            </p:spPr>
            <p:txBody>
              <a:bodyPr>
                <a:normAutofit fontScale="85000" lnSpcReduction="1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±</m:t>
                      </m:r>
                      <m:r>
                        <m:rPr>
                          <m:nor/>
                        </m:rPr>
                        <a:rPr lang="ru-RU" sz="2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arccos</m:t>
                      </m:r>
                      <m:r>
                        <m:rPr>
                          <m:nor/>
                        </m:rPr>
                        <a:rPr lang="ru-RU" sz="2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(−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ru-RU" sz="2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ru-RU" sz="2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2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m:rPr>
                          <m:nor/>
                        </m:rP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2800" i="1" dirty="0"/>
              </a:p>
            </p:txBody>
          </p:sp>
        </mc:Choice>
        <mc:Fallback xmlns="">
          <p:sp>
            <p:nvSpPr>
              <p:cNvPr id="25604" name="Object 4">
                <a:extLst>
                  <a:ext uri="{FF2B5EF4-FFF2-40B4-BE49-F238E27FC236}">
                    <a16:creationId xmlns:a16="http://schemas.microsoft.com/office/drawing/2014/main" id="{06F783F6-EA55-43E3-9C57-52E4FB99A4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1167" y="2123103"/>
                <a:ext cx="6384244" cy="90328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605" name="Object 5">
                <a:extLst>
                  <a:ext uri="{FF2B5EF4-FFF2-40B4-BE49-F238E27FC236}">
                    <a16:creationId xmlns:a16="http://schemas.microsoft.com/office/drawing/2014/main" id="{160585FB-EB0F-4CA1-93DA-30BB1A705152}"/>
                  </a:ext>
                </a:extLst>
              </p:cNvPr>
              <p:cNvSpPr txBox="1"/>
              <p:nvPr/>
            </p:nvSpPr>
            <p:spPr bwMode="auto">
              <a:xfrm>
                <a:off x="491332" y="3438302"/>
                <a:ext cx="3001957" cy="823912"/>
              </a:xfrm>
              <a:prstGeom prst="rect">
                <a:avLst/>
              </a:prstGeom>
              <a:noFill/>
            </p:spPr>
            <p:txBody>
              <a:bodyPr>
                <a:normAutofit fontScale="85000" lnSpcReduction="1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ru-RU" sz="2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ru-RU" sz="2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2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5605" name="Object 5">
                <a:extLst>
                  <a:ext uri="{FF2B5EF4-FFF2-40B4-BE49-F238E27FC236}">
                    <a16:creationId xmlns:a16="http://schemas.microsoft.com/office/drawing/2014/main" id="{160585FB-EB0F-4CA1-93DA-30BB1A7051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1332" y="3438302"/>
                <a:ext cx="3001957" cy="82391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BE17818D-12E9-4C85-B2AB-86B50B4CB2FF}"/>
              </a:ext>
            </a:extLst>
          </p:cNvPr>
          <p:cNvCxnSpPr/>
          <p:nvPr/>
        </p:nvCxnSpPr>
        <p:spPr>
          <a:xfrm>
            <a:off x="3632427" y="3562126"/>
            <a:ext cx="0" cy="576263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606" name="Object 6">
                <a:extLst>
                  <a:ext uri="{FF2B5EF4-FFF2-40B4-BE49-F238E27FC236}">
                    <a16:creationId xmlns:a16="http://schemas.microsoft.com/office/drawing/2014/main" id="{D58CBCDC-0122-4251-ACA0-7926AF4B9E34}"/>
                  </a:ext>
                </a:extLst>
              </p:cNvPr>
              <p:cNvSpPr txBox="1"/>
              <p:nvPr/>
            </p:nvSpPr>
            <p:spPr bwMode="auto">
              <a:xfrm>
                <a:off x="4104309" y="3447033"/>
                <a:ext cx="558800" cy="863600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÷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ru-RU" sz="2800"/>
              </a:p>
            </p:txBody>
          </p:sp>
        </mc:Choice>
        <mc:Fallback xmlns="">
          <p:sp>
            <p:nvSpPr>
              <p:cNvPr id="25606" name="Object 6">
                <a:extLst>
                  <a:ext uri="{FF2B5EF4-FFF2-40B4-BE49-F238E27FC236}">
                    <a16:creationId xmlns:a16="http://schemas.microsoft.com/office/drawing/2014/main" id="{D58CBCDC-0122-4251-ACA0-7926AF4B9E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04309" y="3447033"/>
                <a:ext cx="558800" cy="863600"/>
              </a:xfrm>
              <a:prstGeom prst="rect">
                <a:avLst/>
              </a:prstGeom>
              <a:blipFill>
                <a:blip r:embed="rId5"/>
                <a:stretch>
                  <a:fillRect r="-13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608" name="Object 8">
                <a:extLst>
                  <a:ext uri="{FF2B5EF4-FFF2-40B4-BE49-F238E27FC236}">
                    <a16:creationId xmlns:a16="http://schemas.microsoft.com/office/drawing/2014/main" id="{3D8FE5DD-A294-482D-952B-1769B9FD3213}"/>
                  </a:ext>
                </a:extLst>
              </p:cNvPr>
              <p:cNvSpPr txBox="1"/>
              <p:nvPr/>
            </p:nvSpPr>
            <p:spPr bwMode="auto">
              <a:xfrm>
                <a:off x="1882776" y="5373688"/>
                <a:ext cx="6836779" cy="82391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Ответ: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ru-RU" sz="2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ru-RU" sz="2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3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ru-RU" sz="2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5608" name="Object 8">
                <a:extLst>
                  <a:ext uri="{FF2B5EF4-FFF2-40B4-BE49-F238E27FC236}">
                    <a16:creationId xmlns:a16="http://schemas.microsoft.com/office/drawing/2014/main" id="{3D8FE5DD-A294-482D-952B-1769B9FD32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82776" y="5373688"/>
                <a:ext cx="6836779" cy="823912"/>
              </a:xfrm>
              <a:prstGeom prst="rect">
                <a:avLst/>
              </a:prstGeom>
              <a:blipFill>
                <a:blip r:embed="rId6"/>
                <a:stretch>
                  <a:fillRect b="-29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23" name="Object 9">
                <a:extLst>
                  <a:ext uri="{FF2B5EF4-FFF2-40B4-BE49-F238E27FC236}">
                    <a16:creationId xmlns:a16="http://schemas.microsoft.com/office/drawing/2014/main" id="{BD9F50BC-D06E-473B-8709-E940E79EA83C}"/>
                  </a:ext>
                </a:extLst>
              </p:cNvPr>
              <p:cNvSpPr txBox="1"/>
              <p:nvPr/>
            </p:nvSpPr>
            <p:spPr bwMode="auto">
              <a:xfrm>
                <a:off x="7535863" y="1773238"/>
                <a:ext cx="139700" cy="21590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 fontScale="40000" lnSpcReduction="2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ru-RU"/>
              </a:p>
            </p:txBody>
          </p:sp>
        </mc:Choice>
        <mc:Fallback xmlns="">
          <p:sp>
            <p:nvSpPr>
              <p:cNvPr id="9223" name="Object 9">
                <a:extLst>
                  <a:ext uri="{FF2B5EF4-FFF2-40B4-BE49-F238E27FC236}">
                    <a16:creationId xmlns:a16="http://schemas.microsoft.com/office/drawing/2014/main" id="{BD9F50BC-D06E-473B-8709-E940E79EA8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35863" y="1773238"/>
                <a:ext cx="139700" cy="215900"/>
              </a:xfrm>
              <a:prstGeom prst="rect">
                <a:avLst/>
              </a:prstGeom>
              <a:blipFill>
                <a:blip r:embed="rId7"/>
                <a:stretch>
                  <a:fillRect r="-8696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610" name="Object 10">
                <a:extLst>
                  <a:ext uri="{FF2B5EF4-FFF2-40B4-BE49-F238E27FC236}">
                    <a16:creationId xmlns:a16="http://schemas.microsoft.com/office/drawing/2014/main" id="{4E6D8358-6D74-4600-AF52-0961755F46AB}"/>
                  </a:ext>
                </a:extLst>
              </p:cNvPr>
              <p:cNvSpPr txBox="1"/>
              <p:nvPr/>
            </p:nvSpPr>
            <p:spPr bwMode="auto">
              <a:xfrm>
                <a:off x="351398" y="4651600"/>
                <a:ext cx="4891156" cy="823912"/>
              </a:xfrm>
              <a:prstGeom prst="rect">
                <a:avLst/>
              </a:prstGeom>
              <a:noFill/>
            </p:spPr>
            <p:txBody>
              <a:bodyPr>
                <a:normAutofit fontScale="85000" lnSpcReduction="100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ru-RU" sz="2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ru-RU" sz="2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3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25610" name="Object 10">
                <a:extLst>
                  <a:ext uri="{FF2B5EF4-FFF2-40B4-BE49-F238E27FC236}">
                    <a16:creationId xmlns:a16="http://schemas.microsoft.com/office/drawing/2014/main" id="{4E6D8358-6D74-4600-AF52-0961755F46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1398" y="4651600"/>
                <a:ext cx="4891156" cy="82391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1">
            <a:extLst>
              <a:ext uri="{FF2B5EF4-FFF2-40B4-BE49-F238E27FC236}">
                <a16:creationId xmlns:a16="http://schemas.microsoft.com/office/drawing/2014/main" id="{B1666076-CA0C-4BA2-A842-8BAB7084AB21}"/>
              </a:ext>
            </a:extLst>
          </p:cNvPr>
          <p:cNvSpPr txBox="1">
            <a:spLocks noChangeArrowheads="1"/>
          </p:cNvSpPr>
          <p:nvPr/>
        </p:nvSpPr>
        <p:spPr>
          <a:xfrm>
            <a:off x="351398" y="207079"/>
            <a:ext cx="3856503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/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Решите уравнение: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CE35892-35FA-4AEE-A776-C3EF2BF1E448}"/>
                  </a:ext>
                </a:extLst>
              </p:cNvPr>
              <p:cNvSpPr txBox="1"/>
              <p:nvPr/>
            </p:nvSpPr>
            <p:spPr>
              <a:xfrm>
                <a:off x="6724840" y="525140"/>
                <a:ext cx="458420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=±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arccos</m:t>
                          </m:r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CE35892-35FA-4AEE-A776-C3EF2BF1E4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4840" y="525140"/>
                <a:ext cx="4584204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9C0DC1A2-80EE-43BE-A4EC-31D7F9FB0FC2}"/>
              </a:ext>
            </a:extLst>
          </p:cNvPr>
          <p:cNvSpPr/>
          <p:nvPr/>
        </p:nvSpPr>
        <p:spPr>
          <a:xfrm>
            <a:off x="6375025" y="327580"/>
            <a:ext cx="5709557" cy="874372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716633D-FC68-488A-8997-9067D362EC50}"/>
                  </a:ext>
                </a:extLst>
              </p:cNvPr>
              <p:cNvSpPr txBox="1"/>
              <p:nvPr/>
            </p:nvSpPr>
            <p:spPr>
              <a:xfrm>
                <a:off x="4623670" y="2307053"/>
                <a:ext cx="2316669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716633D-FC68-488A-8997-9067D362EC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3670" y="2307053"/>
                <a:ext cx="2316669" cy="64633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Прямоугольник: скругленные углы 31">
            <a:extLst>
              <a:ext uri="{FF2B5EF4-FFF2-40B4-BE49-F238E27FC236}">
                <a16:creationId xmlns:a16="http://schemas.microsoft.com/office/drawing/2014/main" id="{E9E04674-1E51-4AFC-9DFC-35FA0077B449}"/>
              </a:ext>
            </a:extLst>
          </p:cNvPr>
          <p:cNvSpPr/>
          <p:nvPr/>
        </p:nvSpPr>
        <p:spPr>
          <a:xfrm>
            <a:off x="1212608" y="792286"/>
            <a:ext cx="670168" cy="1204566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: скругленные углы 32">
            <a:extLst>
              <a:ext uri="{FF2B5EF4-FFF2-40B4-BE49-F238E27FC236}">
                <a16:creationId xmlns:a16="http://schemas.microsoft.com/office/drawing/2014/main" id="{1BEC1313-4DFB-41D3-8631-272A07620416}"/>
              </a:ext>
            </a:extLst>
          </p:cNvPr>
          <p:cNvSpPr/>
          <p:nvPr/>
        </p:nvSpPr>
        <p:spPr>
          <a:xfrm>
            <a:off x="316018" y="2152640"/>
            <a:ext cx="510397" cy="1267058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: скругленные углы 33">
            <a:extLst>
              <a:ext uri="{FF2B5EF4-FFF2-40B4-BE49-F238E27FC236}">
                <a16:creationId xmlns:a16="http://schemas.microsoft.com/office/drawing/2014/main" id="{0ED45D41-D5AE-4133-B954-18210B1FD87A}"/>
              </a:ext>
            </a:extLst>
          </p:cNvPr>
          <p:cNvSpPr/>
          <p:nvPr/>
        </p:nvSpPr>
        <p:spPr>
          <a:xfrm>
            <a:off x="2432836" y="2123102"/>
            <a:ext cx="928643" cy="1139011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: скругленные углы 34">
            <a:extLst>
              <a:ext uri="{FF2B5EF4-FFF2-40B4-BE49-F238E27FC236}">
                <a16:creationId xmlns:a16="http://schemas.microsoft.com/office/drawing/2014/main" id="{4FEC6A11-96B8-4E02-BD01-82FF6DD237FC}"/>
              </a:ext>
            </a:extLst>
          </p:cNvPr>
          <p:cNvSpPr/>
          <p:nvPr/>
        </p:nvSpPr>
        <p:spPr>
          <a:xfrm>
            <a:off x="2351314" y="739662"/>
            <a:ext cx="1010165" cy="1204566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F98E3DC0-B77C-4140-918A-72BF92053EA4}"/>
              </a:ext>
            </a:extLst>
          </p:cNvPr>
          <p:cNvSpPr/>
          <p:nvPr/>
        </p:nvSpPr>
        <p:spPr>
          <a:xfrm>
            <a:off x="6605255" y="162483"/>
            <a:ext cx="670168" cy="1204566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BC92CDC4-8ADB-469C-8502-3D8EF2B7438F}"/>
              </a:ext>
            </a:extLst>
          </p:cNvPr>
          <p:cNvSpPr/>
          <p:nvPr/>
        </p:nvSpPr>
        <p:spPr>
          <a:xfrm>
            <a:off x="8848857" y="213352"/>
            <a:ext cx="340113" cy="1204566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25605" grpId="0"/>
      <p:bldP spid="25606" grpId="0"/>
      <p:bldP spid="25608" grpId="0"/>
      <p:bldP spid="25610" grpId="0"/>
      <p:bldP spid="29" grpId="0"/>
      <p:bldP spid="30" grpId="0" animBg="1"/>
      <p:bldP spid="31" grpId="0"/>
      <p:bldP spid="32" grpId="0" animBg="1"/>
      <p:bldP spid="33" grpId="0" animBg="1"/>
      <p:bldP spid="34" grpId="0" animBg="1"/>
      <p:bldP spid="35" grpId="0" animBg="1"/>
      <p:bldP spid="18" grpId="0" animBg="1"/>
      <p:bldP spid="1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242" name="Object 2">
                <a:extLst>
                  <a:ext uri="{FF2B5EF4-FFF2-40B4-BE49-F238E27FC236}">
                    <a16:creationId xmlns:a16="http://schemas.microsoft.com/office/drawing/2014/main" id="{B75E123D-2BB1-4EAD-8C06-22C45047A383}"/>
                  </a:ext>
                </a:extLst>
              </p:cNvPr>
              <p:cNvSpPr txBox="1">
                <a:spLocks noGrp="1"/>
              </p:cNvSpPr>
              <p:nvPr>
                <p:ph idx="1"/>
              </p:nvPr>
            </p:nvSpPr>
            <p:spPr bwMode="auto">
              <a:xfrm>
                <a:off x="690571" y="929069"/>
                <a:ext cx="3460743" cy="962023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32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ru-RU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func>
                      <m:r>
                        <a:rPr lang="ru-RU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ru-RU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0242" name="Object 2">
                <a:extLst>
                  <a:ext uri="{FF2B5EF4-FFF2-40B4-BE49-F238E27FC236}">
                    <a16:creationId xmlns:a16="http://schemas.microsoft.com/office/drawing/2014/main" id="{B75E123D-2BB1-4EAD-8C06-22C45047A3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xfrm>
                <a:off x="690571" y="929069"/>
                <a:ext cx="3460743" cy="96202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D56B5159-EFB4-4F47-869C-463EF9AE3C96}"/>
              </a:ext>
            </a:extLst>
          </p:cNvPr>
          <p:cNvCxnSpPr/>
          <p:nvPr/>
        </p:nvCxnSpPr>
        <p:spPr>
          <a:xfrm>
            <a:off x="4361776" y="3093501"/>
            <a:ext cx="0" cy="503237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628" name="Object 6">
                <a:extLst>
                  <a:ext uri="{FF2B5EF4-FFF2-40B4-BE49-F238E27FC236}">
                    <a16:creationId xmlns:a16="http://schemas.microsoft.com/office/drawing/2014/main" id="{D48D47EC-3A5B-456D-9D58-059477D31885}"/>
                  </a:ext>
                </a:extLst>
              </p:cNvPr>
              <p:cNvSpPr txBox="1"/>
              <p:nvPr/>
            </p:nvSpPr>
            <p:spPr bwMode="auto">
              <a:xfrm>
                <a:off x="4551621" y="3013203"/>
                <a:ext cx="1001711" cy="663835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÷2</m:t>
                      </m:r>
                    </m:oMath>
                  </m:oMathPara>
                </a14:m>
                <a:endParaRPr lang="ru-RU" sz="3200"/>
              </a:p>
            </p:txBody>
          </p:sp>
        </mc:Choice>
        <mc:Fallback xmlns="">
          <p:sp>
            <p:nvSpPr>
              <p:cNvPr id="26628" name="Object 6">
                <a:extLst>
                  <a:ext uri="{FF2B5EF4-FFF2-40B4-BE49-F238E27FC236}">
                    <a16:creationId xmlns:a16="http://schemas.microsoft.com/office/drawing/2014/main" id="{D48D47EC-3A5B-456D-9D58-059477D318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51621" y="3013203"/>
                <a:ext cx="1001711" cy="66383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82847461-0257-48EB-8129-BF41FB676E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67789" y="5245278"/>
                <a:ext cx="6019981" cy="748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ru-RU" altLang="ru-R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Ответ: </a:t>
                </a:r>
                <a:r>
                  <a:rPr lang="en-US" sz="3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3200" i="1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3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ru-RU" sz="3200" i="1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ru-RU" sz="3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ru-RU" sz="32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82847461-0257-48EB-8129-BF41FB676E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67789" y="5245278"/>
                <a:ext cx="6019981" cy="748666"/>
              </a:xfrm>
              <a:prstGeom prst="rect">
                <a:avLst/>
              </a:prstGeom>
              <a:blipFill>
                <a:blip r:embed="rId4"/>
                <a:stretch>
                  <a:fillRect l="-912" t="-4065" b="-1056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51" name="Rectangle 6">
            <a:extLst>
              <a:ext uri="{FF2B5EF4-FFF2-40B4-BE49-F238E27FC236}">
                <a16:creationId xmlns:a16="http://schemas.microsoft.com/office/drawing/2014/main" id="{15B3AD65-D6F6-4D5F-8FE9-A418EE90D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Trebuchet MS" panose="020B0603020202020204" pitchFamily="34" charset="0"/>
            </a:endParaRPr>
          </a:p>
        </p:txBody>
      </p:sp>
      <p:sp>
        <p:nvSpPr>
          <p:cNvPr id="10252" name="Rectangle 7">
            <a:extLst>
              <a:ext uri="{FF2B5EF4-FFF2-40B4-BE49-F238E27FC236}">
                <a16:creationId xmlns:a16="http://schemas.microsoft.com/office/drawing/2014/main" id="{BF6EEC57-A541-4A0E-ABD3-DD1C057D8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26370"/>
            <a:ext cx="24558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110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800"/>
              <a:t> </a:t>
            </a:r>
            <a:endParaRPr lang="ru-RU" altLang="ru-RU"/>
          </a:p>
        </p:txBody>
      </p:sp>
      <p:sp>
        <p:nvSpPr>
          <p:cNvPr id="10253" name="Rectangle 9">
            <a:extLst>
              <a:ext uri="{FF2B5EF4-FFF2-40B4-BE49-F238E27FC236}">
                <a16:creationId xmlns:a16="http://schemas.microsoft.com/office/drawing/2014/main" id="{A2E56FEA-0302-4DD9-8F19-EA260E7E3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Trebuchet MS" panose="020B0603020202020204" pitchFamily="34" charset="0"/>
            </a:endParaRPr>
          </a:p>
        </p:txBody>
      </p:sp>
      <p:sp>
        <p:nvSpPr>
          <p:cNvPr id="10255" name="Rectangle 10">
            <a:extLst>
              <a:ext uri="{FF2B5EF4-FFF2-40B4-BE49-F238E27FC236}">
                <a16:creationId xmlns:a16="http://schemas.microsoft.com/office/drawing/2014/main" id="{41656F10-F9C9-426E-BCA6-875FB6968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26370"/>
            <a:ext cx="24558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110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800"/>
              <a:t> </a:t>
            </a:r>
            <a:endParaRPr lang="ru-RU" altLang="ru-RU"/>
          </a:p>
        </p:txBody>
      </p:sp>
      <p:sp>
        <p:nvSpPr>
          <p:cNvPr id="10256" name="Rectangle 12">
            <a:extLst>
              <a:ext uri="{FF2B5EF4-FFF2-40B4-BE49-F238E27FC236}">
                <a16:creationId xmlns:a16="http://schemas.microsoft.com/office/drawing/2014/main" id="{6F7D1633-926A-40AA-A72C-A3FA6B9CD8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Trebuchet MS" panose="020B0603020202020204" pitchFamily="34" charset="0"/>
            </a:endParaRPr>
          </a:p>
        </p:txBody>
      </p:sp>
      <p:sp>
        <p:nvSpPr>
          <p:cNvPr id="10258" name="Rectangle 13">
            <a:extLst>
              <a:ext uri="{FF2B5EF4-FFF2-40B4-BE49-F238E27FC236}">
                <a16:creationId xmlns:a16="http://schemas.microsoft.com/office/drawing/2014/main" id="{50147870-E515-45DF-94B3-3136ABF2F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58685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259" name="Rectangle 15">
            <a:extLst>
              <a:ext uri="{FF2B5EF4-FFF2-40B4-BE49-F238E27FC236}">
                <a16:creationId xmlns:a16="http://schemas.microsoft.com/office/drawing/2014/main" id="{846E25E4-EFB1-4995-AC98-8131EB2AD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Trebuchet MS" panose="020B0603020202020204" pitchFamily="34" charset="0"/>
            </a:endParaRPr>
          </a:p>
        </p:txBody>
      </p:sp>
      <p:sp>
        <p:nvSpPr>
          <p:cNvPr id="10261" name="Rectangle 17">
            <a:extLst>
              <a:ext uri="{FF2B5EF4-FFF2-40B4-BE49-F238E27FC236}">
                <a16:creationId xmlns:a16="http://schemas.microsoft.com/office/drawing/2014/main" id="{CDFF0163-D397-44BB-A964-C8D2C633AE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Trebuchet MS" panose="020B0603020202020204" pitchFamily="34" charset="0"/>
            </a:endParaRPr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301CB2F1-7770-4FDB-B670-7C770CDCE758}"/>
              </a:ext>
            </a:extLst>
          </p:cNvPr>
          <p:cNvSpPr txBox="1">
            <a:spLocks noChangeArrowheads="1"/>
          </p:cNvSpPr>
          <p:nvPr/>
        </p:nvSpPr>
        <p:spPr>
          <a:xfrm>
            <a:off x="1952626" y="196578"/>
            <a:ext cx="3856503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/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Решите уравнение: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8AC8F76-B522-4F74-B657-4EA3831FB6A5}"/>
                  </a:ext>
                </a:extLst>
              </p:cNvPr>
              <p:cNvSpPr txBox="1"/>
              <p:nvPr/>
            </p:nvSpPr>
            <p:spPr>
              <a:xfrm>
                <a:off x="4937665" y="1979484"/>
                <a:ext cx="2316669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8AC8F76-B522-4F74-B657-4EA3831FB6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7665" y="1979484"/>
                <a:ext cx="2316669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E8CE858C-FBC1-44DF-91B4-28E179C9D0D4}"/>
                  </a:ext>
                </a:extLst>
              </p:cNvPr>
              <p:cNvSpPr txBox="1"/>
              <p:nvPr/>
            </p:nvSpPr>
            <p:spPr>
              <a:xfrm>
                <a:off x="6644209" y="438729"/>
                <a:ext cx="4712700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 err="1">
                    <a:solidFill>
                      <a:schemeClr val="tx1"/>
                    </a:solidFill>
                  </a:rPr>
                  <a:t>arcsin</a:t>
                </a:r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i="1" dirty="0">
                    <a:solidFill>
                      <a:schemeClr val="tx1"/>
                    </a:solidFill>
                  </a:rPr>
                  <a:t>a</a:t>
                </a:r>
                <a:r>
                  <a:rPr lang="en-US" sz="28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E8CE858C-FBC1-44DF-91B4-28E179C9D0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4209" y="438729"/>
                <a:ext cx="4712700" cy="523220"/>
              </a:xfrm>
              <a:prstGeom prst="rect">
                <a:avLst/>
              </a:prstGeom>
              <a:blipFill>
                <a:blip r:embed="rId6"/>
                <a:stretch>
                  <a:fillRect l="-2717" t="-12791" b="-313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Прямоугольник: скругленные углы 31">
            <a:extLst>
              <a:ext uri="{FF2B5EF4-FFF2-40B4-BE49-F238E27FC236}">
                <a16:creationId xmlns:a16="http://schemas.microsoft.com/office/drawing/2014/main" id="{3ECA8272-2FE8-4303-BF8C-916B9690970A}"/>
              </a:ext>
            </a:extLst>
          </p:cNvPr>
          <p:cNvSpPr/>
          <p:nvPr/>
        </p:nvSpPr>
        <p:spPr>
          <a:xfrm>
            <a:off x="6365184" y="282663"/>
            <a:ext cx="5709557" cy="898892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83A4E97-6307-4417-9124-17D302642A54}"/>
                  </a:ext>
                </a:extLst>
              </p:cNvPr>
              <p:cNvSpPr txBox="1"/>
              <p:nvPr/>
            </p:nvSpPr>
            <p:spPr>
              <a:xfrm>
                <a:off x="632413" y="1948192"/>
                <a:ext cx="4466223" cy="7877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ru-RU" sz="3200" dirty="0">
                    <a:solidFill>
                      <a:schemeClr val="tx1"/>
                    </a:solidFill>
                  </a:rPr>
                  <a:t>2</a:t>
                </a:r>
                <a:r>
                  <a:rPr lang="en-US" sz="3200" i="1" dirty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32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 err="1">
                    <a:solidFill>
                      <a:schemeClr val="tx1"/>
                    </a:solidFill>
                  </a:rPr>
                  <a:t>arcsin</a:t>
                </a:r>
                <a:r>
                  <a:rPr lang="en-US" sz="32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B83A4E97-6307-4417-9124-17D302642A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13" y="1948192"/>
                <a:ext cx="4466223" cy="787716"/>
              </a:xfrm>
              <a:prstGeom prst="rect">
                <a:avLst/>
              </a:prstGeom>
              <a:blipFill>
                <a:blip r:embed="rId7"/>
                <a:stretch>
                  <a:fillRect l="-3552" b="-1007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EBA31C27-D154-4F31-ACF1-ABCC6B20F6DA}"/>
                  </a:ext>
                </a:extLst>
              </p:cNvPr>
              <p:cNvSpPr txBox="1"/>
              <p:nvPr/>
            </p:nvSpPr>
            <p:spPr>
              <a:xfrm>
                <a:off x="713689" y="2987802"/>
                <a:ext cx="3616631" cy="7486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ru-RU" sz="3200" dirty="0">
                    <a:solidFill>
                      <a:schemeClr val="tx1"/>
                    </a:solidFill>
                  </a:rPr>
                  <a:t>2</a:t>
                </a:r>
                <a:r>
                  <a:rPr lang="en-US" sz="3200" i="1" dirty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3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32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ru-RU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EBA31C27-D154-4F31-ACF1-ABCC6B20F6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689" y="2987802"/>
                <a:ext cx="3616631" cy="748666"/>
              </a:xfrm>
              <a:prstGeom prst="rect">
                <a:avLst/>
              </a:prstGeom>
              <a:blipFill>
                <a:blip r:embed="rId8"/>
                <a:stretch>
                  <a:fillRect l="-4216" t="-4065" b="-1056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FA0CD12-9917-4D1E-9A09-E9E98CD1FEA2}"/>
                  </a:ext>
                </a:extLst>
              </p:cNvPr>
              <p:cNvSpPr txBox="1"/>
              <p:nvPr/>
            </p:nvSpPr>
            <p:spPr>
              <a:xfrm>
                <a:off x="713689" y="3949169"/>
                <a:ext cx="3464090" cy="7486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3200" i="1" dirty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3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32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ru-RU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ru-RU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ru-RU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9FA0CD12-9917-4D1E-9A09-E9E98CD1FE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689" y="3949169"/>
                <a:ext cx="3464090" cy="748666"/>
              </a:xfrm>
              <a:prstGeom prst="rect">
                <a:avLst/>
              </a:prstGeom>
              <a:blipFill>
                <a:blip r:embed="rId9"/>
                <a:stretch>
                  <a:fillRect l="-4401" t="-4065" b="-1056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Прямоугольник: скругленные углы 35">
            <a:extLst>
              <a:ext uri="{FF2B5EF4-FFF2-40B4-BE49-F238E27FC236}">
                <a16:creationId xmlns:a16="http://schemas.microsoft.com/office/drawing/2014/main" id="{119D99B2-E562-4C5F-952B-492D94B0CFAC}"/>
              </a:ext>
            </a:extLst>
          </p:cNvPr>
          <p:cNvSpPr/>
          <p:nvPr/>
        </p:nvSpPr>
        <p:spPr>
          <a:xfrm>
            <a:off x="1311706" y="984002"/>
            <a:ext cx="670168" cy="716591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: скругленные углы 36">
            <a:extLst>
              <a:ext uri="{FF2B5EF4-FFF2-40B4-BE49-F238E27FC236}">
                <a16:creationId xmlns:a16="http://schemas.microsoft.com/office/drawing/2014/main" id="{DDD3079F-EE7A-4747-A4E3-AC1D5072AA7E}"/>
              </a:ext>
            </a:extLst>
          </p:cNvPr>
          <p:cNvSpPr/>
          <p:nvPr/>
        </p:nvSpPr>
        <p:spPr>
          <a:xfrm>
            <a:off x="584580" y="1891092"/>
            <a:ext cx="632030" cy="962023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: скругленные углы 37">
            <a:extLst>
              <a:ext uri="{FF2B5EF4-FFF2-40B4-BE49-F238E27FC236}">
                <a16:creationId xmlns:a16="http://schemas.microsoft.com/office/drawing/2014/main" id="{6C6EDDDD-71A2-47A8-B29A-1BC253F574F7}"/>
              </a:ext>
            </a:extLst>
          </p:cNvPr>
          <p:cNvSpPr/>
          <p:nvPr/>
        </p:nvSpPr>
        <p:spPr>
          <a:xfrm>
            <a:off x="3690257" y="1811143"/>
            <a:ext cx="396556" cy="1176659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: скругленные углы 38">
            <a:extLst>
              <a:ext uri="{FF2B5EF4-FFF2-40B4-BE49-F238E27FC236}">
                <a16:creationId xmlns:a16="http://schemas.microsoft.com/office/drawing/2014/main" id="{AABC2869-9F48-4442-8B8F-FB46308DB47C}"/>
              </a:ext>
            </a:extLst>
          </p:cNvPr>
          <p:cNvSpPr/>
          <p:nvPr/>
        </p:nvSpPr>
        <p:spPr>
          <a:xfrm>
            <a:off x="2260899" y="831081"/>
            <a:ext cx="554405" cy="1204566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id="{366F73D4-B811-438C-AE7A-748775F5557D}"/>
              </a:ext>
            </a:extLst>
          </p:cNvPr>
          <p:cNvSpPr/>
          <p:nvPr/>
        </p:nvSpPr>
        <p:spPr>
          <a:xfrm>
            <a:off x="6595672" y="251097"/>
            <a:ext cx="411952" cy="898892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: скругленные углы 25">
            <a:extLst>
              <a:ext uri="{FF2B5EF4-FFF2-40B4-BE49-F238E27FC236}">
                <a16:creationId xmlns:a16="http://schemas.microsoft.com/office/drawing/2014/main" id="{58A4B589-DF5E-41E2-899D-07758A84A684}"/>
              </a:ext>
            </a:extLst>
          </p:cNvPr>
          <p:cNvSpPr/>
          <p:nvPr/>
        </p:nvSpPr>
        <p:spPr>
          <a:xfrm>
            <a:off x="9219615" y="137731"/>
            <a:ext cx="411952" cy="1196394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  <p:bldP spid="13" grpId="0"/>
      <p:bldP spid="30" grpId="0"/>
      <p:bldP spid="31" grpId="0"/>
      <p:bldP spid="32" grpId="0" animBg="1"/>
      <p:bldP spid="33" grpId="0"/>
      <p:bldP spid="34" grpId="0"/>
      <p:bldP spid="35" grpId="0"/>
      <p:bldP spid="36" grpId="0" animBg="1"/>
      <p:bldP spid="37" grpId="0" animBg="1"/>
      <p:bldP spid="38" grpId="0" animBg="1"/>
      <p:bldP spid="39" grpId="0" animBg="1"/>
      <p:bldP spid="25" grpId="0" animBg="1"/>
      <p:bldP spid="2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5" name="Прямоугольник 5">
            <a:extLst>
              <a:ext uri="{FF2B5EF4-FFF2-40B4-BE49-F238E27FC236}">
                <a16:creationId xmlns:a16="http://schemas.microsoft.com/office/drawing/2014/main" id="{EA70AD01-34DF-4AAE-A1CD-DF89721E12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3882" y="1569854"/>
            <a:ext cx="42481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частный случай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68" name="Object 3">
                <a:extLst>
                  <a:ext uri="{FF2B5EF4-FFF2-40B4-BE49-F238E27FC236}">
                    <a16:creationId xmlns:a16="http://schemas.microsoft.com/office/drawing/2014/main" id="{ECB7370B-4BB9-4DB3-93D2-E89A2B3E34A8}"/>
                  </a:ext>
                </a:extLst>
              </p:cNvPr>
              <p:cNvSpPr txBox="1"/>
              <p:nvPr/>
            </p:nvSpPr>
            <p:spPr bwMode="auto">
              <a:xfrm>
                <a:off x="797720" y="2190331"/>
                <a:ext cx="3106737" cy="788987"/>
              </a:xfrm>
              <a:prstGeom prst="rect">
                <a:avLst/>
              </a:prstGeom>
              <a:noFill/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1268" name="Object 3">
                <a:extLst>
                  <a:ext uri="{FF2B5EF4-FFF2-40B4-BE49-F238E27FC236}">
                    <a16:creationId xmlns:a16="http://schemas.microsoft.com/office/drawing/2014/main" id="{ECB7370B-4BB9-4DB3-93D2-E89A2B3E34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97720" y="2190331"/>
                <a:ext cx="3106737" cy="7889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69" name="Object 4">
                <a:extLst>
                  <a:ext uri="{FF2B5EF4-FFF2-40B4-BE49-F238E27FC236}">
                    <a16:creationId xmlns:a16="http://schemas.microsoft.com/office/drawing/2014/main" id="{D5780184-F401-4F18-85AD-40E11E37E95D}"/>
                  </a:ext>
                </a:extLst>
              </p:cNvPr>
              <p:cNvSpPr txBox="1"/>
              <p:nvPr/>
            </p:nvSpPr>
            <p:spPr bwMode="auto">
              <a:xfrm>
                <a:off x="559938" y="3082926"/>
                <a:ext cx="3724818" cy="863600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1269" name="Object 4">
                <a:extLst>
                  <a:ext uri="{FF2B5EF4-FFF2-40B4-BE49-F238E27FC236}">
                    <a16:creationId xmlns:a16="http://schemas.microsoft.com/office/drawing/2014/main" id="{D5780184-F401-4F18-85AD-40E11E37E9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59938" y="3082926"/>
                <a:ext cx="3724818" cy="8636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70" name="Object 5">
                <a:extLst>
                  <a:ext uri="{FF2B5EF4-FFF2-40B4-BE49-F238E27FC236}">
                    <a16:creationId xmlns:a16="http://schemas.microsoft.com/office/drawing/2014/main" id="{B0B9B73D-5149-4A05-890B-0A071672F1FD}"/>
                  </a:ext>
                </a:extLst>
              </p:cNvPr>
              <p:cNvSpPr txBox="1"/>
              <p:nvPr/>
            </p:nvSpPr>
            <p:spPr bwMode="auto">
              <a:xfrm>
                <a:off x="777338" y="4125038"/>
                <a:ext cx="2908485" cy="863600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1270" name="Object 5">
                <a:extLst>
                  <a:ext uri="{FF2B5EF4-FFF2-40B4-BE49-F238E27FC236}">
                    <a16:creationId xmlns:a16="http://schemas.microsoft.com/office/drawing/2014/main" id="{B0B9B73D-5149-4A05-890B-0A071672F1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77338" y="4125038"/>
                <a:ext cx="2908485" cy="8636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71" name="Object 6">
                <a:extLst>
                  <a:ext uri="{FF2B5EF4-FFF2-40B4-BE49-F238E27FC236}">
                    <a16:creationId xmlns:a16="http://schemas.microsoft.com/office/drawing/2014/main" id="{49B3628B-8751-492D-8110-F02BEFEAFE69}"/>
                  </a:ext>
                </a:extLst>
              </p:cNvPr>
              <p:cNvSpPr txBox="1"/>
              <p:nvPr/>
            </p:nvSpPr>
            <p:spPr bwMode="auto">
              <a:xfrm>
                <a:off x="3505869" y="4293394"/>
                <a:ext cx="1388013" cy="446087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÷(−3)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1271" name="Object 6">
                <a:extLst>
                  <a:ext uri="{FF2B5EF4-FFF2-40B4-BE49-F238E27FC236}">
                    <a16:creationId xmlns:a16="http://schemas.microsoft.com/office/drawing/2014/main" id="{49B3628B-8751-492D-8110-F02BEFEAFE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05869" y="4293394"/>
                <a:ext cx="1388013" cy="446087"/>
              </a:xfrm>
              <a:prstGeom prst="rect">
                <a:avLst/>
              </a:prstGeom>
              <a:blipFill>
                <a:blip r:embed="rId5"/>
                <a:stretch>
                  <a:fillRect b="-54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25F7B9F0-6458-4708-81C6-4BC724E2960C}"/>
              </a:ext>
            </a:extLst>
          </p:cNvPr>
          <p:cNvCxnSpPr/>
          <p:nvPr/>
        </p:nvCxnSpPr>
        <p:spPr>
          <a:xfrm>
            <a:off x="3309938" y="4228307"/>
            <a:ext cx="0" cy="576262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272" name="Object 7">
                <a:extLst>
                  <a:ext uri="{FF2B5EF4-FFF2-40B4-BE49-F238E27FC236}">
                    <a16:creationId xmlns:a16="http://schemas.microsoft.com/office/drawing/2014/main" id="{852BECD8-B05E-4A2D-A69D-54ECFD135431}"/>
                  </a:ext>
                </a:extLst>
              </p:cNvPr>
              <p:cNvSpPr txBox="1"/>
              <p:nvPr/>
            </p:nvSpPr>
            <p:spPr bwMode="auto">
              <a:xfrm>
                <a:off x="600985" y="5099050"/>
                <a:ext cx="4051352" cy="863600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1272" name="Object 7">
                <a:extLst>
                  <a:ext uri="{FF2B5EF4-FFF2-40B4-BE49-F238E27FC236}">
                    <a16:creationId xmlns:a16="http://schemas.microsoft.com/office/drawing/2014/main" id="{852BECD8-B05E-4A2D-A69D-54ECFD1354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0985" y="5099050"/>
                <a:ext cx="4051352" cy="8636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273" name="Object 8">
                <a:extLst>
                  <a:ext uri="{FF2B5EF4-FFF2-40B4-BE49-F238E27FC236}">
                    <a16:creationId xmlns:a16="http://schemas.microsoft.com/office/drawing/2014/main" id="{CB17AC1E-FB91-4B2A-AC1A-BCB7385528FC}"/>
                  </a:ext>
                </a:extLst>
              </p:cNvPr>
              <p:cNvSpPr txBox="1"/>
              <p:nvPr/>
            </p:nvSpPr>
            <p:spPr bwMode="auto">
              <a:xfrm>
                <a:off x="6110790" y="5516075"/>
                <a:ext cx="5812304" cy="863600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Ответ: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1273" name="Object 8">
                <a:extLst>
                  <a:ext uri="{FF2B5EF4-FFF2-40B4-BE49-F238E27FC236}">
                    <a16:creationId xmlns:a16="http://schemas.microsoft.com/office/drawing/2014/main" id="{CB17AC1E-FB91-4B2A-AC1A-BCB7385528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10790" y="5516075"/>
                <a:ext cx="5812304" cy="8636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78" name="Rectangle 11">
            <a:extLst>
              <a:ext uri="{FF2B5EF4-FFF2-40B4-BE49-F238E27FC236}">
                <a16:creationId xmlns:a16="http://schemas.microsoft.com/office/drawing/2014/main" id="{0E27B226-D0BF-4346-BE8D-AF30D8A87C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Trebuchet MS" panose="020B0603020202020204" pitchFamily="34" charset="0"/>
            </a:endParaRPr>
          </a:p>
        </p:txBody>
      </p:sp>
      <p:sp>
        <p:nvSpPr>
          <p:cNvPr id="11280" name="Rectangle 12">
            <a:extLst>
              <a:ext uri="{FF2B5EF4-FFF2-40B4-BE49-F238E27FC236}">
                <a16:creationId xmlns:a16="http://schemas.microsoft.com/office/drawing/2014/main" id="{B27F47A4-CB84-4639-85D5-CAD594153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5773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274" name="Object 10">
                <a:extLst>
                  <a:ext uri="{FF2B5EF4-FFF2-40B4-BE49-F238E27FC236}">
                    <a16:creationId xmlns:a16="http://schemas.microsoft.com/office/drawing/2014/main" id="{80832AFA-0221-4DBA-8894-DD13F21CC8FE}"/>
                  </a:ext>
                </a:extLst>
              </p:cNvPr>
              <p:cNvSpPr txBox="1"/>
              <p:nvPr/>
            </p:nvSpPr>
            <p:spPr bwMode="auto">
              <a:xfrm>
                <a:off x="600985" y="859226"/>
                <a:ext cx="4507591" cy="1049999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32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ru-RU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3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3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ru-RU" sz="3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ru-RU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  <m:r>
                                <a:rPr lang="ru-RU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ru-RU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ru-RU" sz="3200"/>
              </a:p>
            </p:txBody>
          </p:sp>
        </mc:Choice>
        <mc:Fallback>
          <p:sp>
            <p:nvSpPr>
              <p:cNvPr id="11274" name="Object 10">
                <a:extLst>
                  <a:ext uri="{FF2B5EF4-FFF2-40B4-BE49-F238E27FC236}">
                    <a16:creationId xmlns:a16="http://schemas.microsoft.com/office/drawing/2014/main" id="{80832AFA-0221-4DBA-8894-DD13F21CC8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0985" y="859226"/>
                <a:ext cx="4507591" cy="104999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1">
            <a:extLst>
              <a:ext uri="{FF2B5EF4-FFF2-40B4-BE49-F238E27FC236}">
                <a16:creationId xmlns:a16="http://schemas.microsoft.com/office/drawing/2014/main" id="{EB7C501F-5FDD-4035-B8A7-120EE36436A3}"/>
              </a:ext>
            </a:extLst>
          </p:cNvPr>
          <p:cNvSpPr txBox="1">
            <a:spLocks noChangeArrowheads="1"/>
          </p:cNvSpPr>
          <p:nvPr/>
        </p:nvSpPr>
        <p:spPr>
          <a:xfrm>
            <a:off x="494095" y="169697"/>
            <a:ext cx="3856503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/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Решите уравнение: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91B579D-A32E-4879-B340-7ADAF37684A2}"/>
                  </a:ext>
                </a:extLst>
              </p:cNvPr>
              <p:cNvSpPr txBox="1"/>
              <p:nvPr/>
            </p:nvSpPr>
            <p:spPr>
              <a:xfrm>
                <a:off x="6724840" y="525140"/>
                <a:ext cx="458420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=±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arccos</m:t>
                          </m:r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91B579D-A32E-4879-B340-7ADAF37684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4840" y="525140"/>
                <a:ext cx="4584204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Прямоугольник: скругленные углы 36">
            <a:extLst>
              <a:ext uri="{FF2B5EF4-FFF2-40B4-BE49-F238E27FC236}">
                <a16:creationId xmlns:a16="http://schemas.microsoft.com/office/drawing/2014/main" id="{75EF48FA-97DD-4A68-99B4-6FB3E490697E}"/>
              </a:ext>
            </a:extLst>
          </p:cNvPr>
          <p:cNvSpPr/>
          <p:nvPr/>
        </p:nvSpPr>
        <p:spPr>
          <a:xfrm>
            <a:off x="6375025" y="327580"/>
            <a:ext cx="5709557" cy="874372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ED024E27-5B5E-4B5F-8252-8ED5B6558CAE}"/>
                  </a:ext>
                </a:extLst>
              </p:cNvPr>
              <p:cNvSpPr txBox="1"/>
              <p:nvPr/>
            </p:nvSpPr>
            <p:spPr>
              <a:xfrm>
                <a:off x="3192263" y="5219403"/>
                <a:ext cx="2316669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ED024E27-5B5E-4B5F-8252-8ED5B6558C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2263" y="5219403"/>
                <a:ext cx="2316669" cy="64633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Object 4">
                <a:extLst>
                  <a:ext uri="{FF2B5EF4-FFF2-40B4-BE49-F238E27FC236}">
                    <a16:creationId xmlns:a16="http://schemas.microsoft.com/office/drawing/2014/main" id="{CB2940A6-1F48-41C4-89B1-B3959C08E02D}"/>
                  </a:ext>
                </a:extLst>
              </p:cNvPr>
              <p:cNvSpPr txBox="1"/>
              <p:nvPr/>
            </p:nvSpPr>
            <p:spPr bwMode="auto">
              <a:xfrm>
                <a:off x="7996959" y="2002072"/>
                <a:ext cx="3794125" cy="8302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1" name="Object 4">
                <a:extLst>
                  <a:ext uri="{FF2B5EF4-FFF2-40B4-BE49-F238E27FC236}">
                    <a16:creationId xmlns:a16="http://schemas.microsoft.com/office/drawing/2014/main" id="{CB2940A6-1F48-41C4-89B1-B3959C08E0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996959" y="2002072"/>
                <a:ext cx="3794125" cy="83026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B6344770-427B-4191-8168-9099A5BAF065}"/>
                  </a:ext>
                </a:extLst>
              </p:cNvPr>
              <p:cNvSpPr txBox="1"/>
              <p:nvPr/>
            </p:nvSpPr>
            <p:spPr>
              <a:xfrm>
                <a:off x="8471857" y="1507735"/>
                <a:ext cx="2382581" cy="5757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=0, 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B6344770-427B-4191-8168-9099A5BAF0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71857" y="1507735"/>
                <a:ext cx="2382581" cy="57579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5" grpId="0"/>
      <p:bldP spid="11268" grpId="0"/>
      <p:bldP spid="11269" grpId="0"/>
      <p:bldP spid="11270" grpId="0"/>
      <p:bldP spid="11271" grpId="0"/>
      <p:bldP spid="11272" grpId="0"/>
      <p:bldP spid="11273" grpId="0"/>
      <p:bldP spid="36" grpId="0"/>
      <p:bldP spid="37" grpId="0" animBg="1"/>
      <p:bldP spid="38" grpId="0"/>
      <p:bldP spid="41" grpId="0"/>
      <p:bldP spid="4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8434" name="Object 2">
                <a:extLst>
                  <a:ext uri="{FF2B5EF4-FFF2-40B4-BE49-F238E27FC236}">
                    <a16:creationId xmlns:a16="http://schemas.microsoft.com/office/drawing/2014/main" id="{F48C84FE-47C1-40FC-AD2E-BC1AEC200B3E}"/>
                  </a:ext>
                </a:extLst>
              </p:cNvPr>
              <p:cNvSpPr txBox="1">
                <a:spLocks noGrp="1"/>
              </p:cNvSpPr>
              <p:nvPr>
                <p:ph idx="1"/>
              </p:nvPr>
            </p:nvSpPr>
            <p:spPr bwMode="auto">
              <a:xfrm>
                <a:off x="3986052" y="93515"/>
                <a:ext cx="3567112" cy="1325563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𝑡𝑔</m:t>
                      </m:r>
                      <m:d>
                        <m:dPr>
                          <m:ctrlPr>
                            <a:rPr lang="ru-RU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ru-RU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ru-RU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ru-RU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ru-RU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</m:e>
                      </m:d>
                      <m:r>
                        <a:rPr lang="ru-RU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3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ru-RU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8434" name="Object 2">
                <a:extLst>
                  <a:ext uri="{FF2B5EF4-FFF2-40B4-BE49-F238E27FC236}">
                    <a16:creationId xmlns:a16="http://schemas.microsoft.com/office/drawing/2014/main" id="{F48C84FE-47C1-40FC-AD2E-BC1AEC200B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xfrm>
                <a:off x="3986052" y="93515"/>
                <a:ext cx="3567112" cy="13255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436" name="Object 4">
                <a:extLst>
                  <a:ext uri="{FF2B5EF4-FFF2-40B4-BE49-F238E27FC236}">
                    <a16:creationId xmlns:a16="http://schemas.microsoft.com/office/drawing/2014/main" id="{BEC6A47E-0A8E-4C67-9D4B-CE12621C2306}"/>
                  </a:ext>
                </a:extLst>
              </p:cNvPr>
              <p:cNvSpPr txBox="1"/>
              <p:nvPr/>
            </p:nvSpPr>
            <p:spPr bwMode="auto">
              <a:xfrm>
                <a:off x="1524616" y="2535037"/>
                <a:ext cx="3567112" cy="822325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8436" name="Object 4">
                <a:extLst>
                  <a:ext uri="{FF2B5EF4-FFF2-40B4-BE49-F238E27FC236}">
                    <a16:creationId xmlns:a16="http://schemas.microsoft.com/office/drawing/2014/main" id="{BEC6A47E-0A8E-4C67-9D4B-CE12621C23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4616" y="2535037"/>
                <a:ext cx="3567112" cy="8223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437" name="Object 5">
                <a:extLst>
                  <a:ext uri="{FF2B5EF4-FFF2-40B4-BE49-F238E27FC236}">
                    <a16:creationId xmlns:a16="http://schemas.microsoft.com/office/drawing/2014/main" id="{615E9B3B-9A4E-421E-BF1B-A41DCC072C57}"/>
                  </a:ext>
                </a:extLst>
              </p:cNvPr>
              <p:cNvSpPr txBox="1"/>
              <p:nvPr/>
            </p:nvSpPr>
            <p:spPr bwMode="auto">
              <a:xfrm>
                <a:off x="1746833" y="3541485"/>
                <a:ext cx="3608261" cy="822325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8437" name="Object 5">
                <a:extLst>
                  <a:ext uri="{FF2B5EF4-FFF2-40B4-BE49-F238E27FC236}">
                    <a16:creationId xmlns:a16="http://schemas.microsoft.com/office/drawing/2014/main" id="{615E9B3B-9A4E-421E-BF1B-A41DCC072C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46833" y="3541485"/>
                <a:ext cx="3608261" cy="82232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438" name="Object 6">
                <a:extLst>
                  <a:ext uri="{FF2B5EF4-FFF2-40B4-BE49-F238E27FC236}">
                    <a16:creationId xmlns:a16="http://schemas.microsoft.com/office/drawing/2014/main" id="{2F64D4A8-D3F4-47BC-9965-1916C8B2DA2C}"/>
                  </a:ext>
                </a:extLst>
              </p:cNvPr>
              <p:cNvSpPr txBox="1"/>
              <p:nvPr/>
            </p:nvSpPr>
            <p:spPr bwMode="auto">
              <a:xfrm>
                <a:off x="2049461" y="4607718"/>
                <a:ext cx="2375578" cy="822325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8438" name="Object 6">
                <a:extLst>
                  <a:ext uri="{FF2B5EF4-FFF2-40B4-BE49-F238E27FC236}">
                    <a16:creationId xmlns:a16="http://schemas.microsoft.com/office/drawing/2014/main" id="{2F64D4A8-D3F4-47BC-9965-1916C8B2DA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49461" y="4607718"/>
                <a:ext cx="2375578" cy="82232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439" name="Object 7">
                <a:extLst>
                  <a:ext uri="{FF2B5EF4-FFF2-40B4-BE49-F238E27FC236}">
                    <a16:creationId xmlns:a16="http://schemas.microsoft.com/office/drawing/2014/main" id="{155E8A51-0D46-4933-B048-47381C44E0DD}"/>
                  </a:ext>
                </a:extLst>
              </p:cNvPr>
              <p:cNvSpPr txBox="1"/>
              <p:nvPr/>
            </p:nvSpPr>
            <p:spPr bwMode="auto">
              <a:xfrm>
                <a:off x="4425039" y="4706766"/>
                <a:ext cx="489617" cy="594065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:4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8439" name="Object 7">
                <a:extLst>
                  <a:ext uri="{FF2B5EF4-FFF2-40B4-BE49-F238E27FC236}">
                    <a16:creationId xmlns:a16="http://schemas.microsoft.com/office/drawing/2014/main" id="{155E8A51-0D46-4933-B048-47381C44E0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25039" y="4706766"/>
                <a:ext cx="489617" cy="5940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6EA6A0F7-558A-4AE1-86F4-A95879F6A49A}"/>
              </a:ext>
            </a:extLst>
          </p:cNvPr>
          <p:cNvCxnSpPr/>
          <p:nvPr/>
        </p:nvCxnSpPr>
        <p:spPr>
          <a:xfrm>
            <a:off x="4425039" y="4607718"/>
            <a:ext cx="0" cy="792162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440" name="Object 8">
                <a:extLst>
                  <a:ext uri="{FF2B5EF4-FFF2-40B4-BE49-F238E27FC236}">
                    <a16:creationId xmlns:a16="http://schemas.microsoft.com/office/drawing/2014/main" id="{30544275-B9B6-4CE4-8650-2C76C0D93E6E}"/>
                  </a:ext>
                </a:extLst>
              </p:cNvPr>
              <p:cNvSpPr txBox="1"/>
              <p:nvPr/>
            </p:nvSpPr>
            <p:spPr bwMode="auto">
              <a:xfrm>
                <a:off x="2125072" y="5585894"/>
                <a:ext cx="2789584" cy="822325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8440" name="Object 8">
                <a:extLst>
                  <a:ext uri="{FF2B5EF4-FFF2-40B4-BE49-F238E27FC236}">
                    <a16:creationId xmlns:a16="http://schemas.microsoft.com/office/drawing/2014/main" id="{30544275-B9B6-4CE4-8650-2C76C0D93E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25072" y="5585894"/>
                <a:ext cx="2789584" cy="82232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442" name="Object 10">
                <a:extLst>
                  <a:ext uri="{FF2B5EF4-FFF2-40B4-BE49-F238E27FC236}">
                    <a16:creationId xmlns:a16="http://schemas.microsoft.com/office/drawing/2014/main" id="{51E5FA0E-C7EE-4BDC-B247-B83E91D7C89B}"/>
                  </a:ext>
                </a:extLst>
              </p:cNvPr>
              <p:cNvSpPr txBox="1"/>
              <p:nvPr/>
            </p:nvSpPr>
            <p:spPr bwMode="auto">
              <a:xfrm>
                <a:off x="8437676" y="5595143"/>
                <a:ext cx="4981612" cy="822325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Ответ: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8442" name="Object 10">
                <a:extLst>
                  <a:ext uri="{FF2B5EF4-FFF2-40B4-BE49-F238E27FC236}">
                    <a16:creationId xmlns:a16="http://schemas.microsoft.com/office/drawing/2014/main" id="{51E5FA0E-C7EE-4BDC-B247-B83E91D7C8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437676" y="5595143"/>
                <a:ext cx="4981612" cy="82232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300" name="Rectangle 11">
            <a:extLst>
              <a:ext uri="{FF2B5EF4-FFF2-40B4-BE49-F238E27FC236}">
                <a16:creationId xmlns:a16="http://schemas.microsoft.com/office/drawing/2014/main" id="{3FAF877C-FD15-40DB-9F24-BF3CB1601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2302" name="Rectangle 12">
            <a:extLst>
              <a:ext uri="{FF2B5EF4-FFF2-40B4-BE49-F238E27FC236}">
                <a16:creationId xmlns:a16="http://schemas.microsoft.com/office/drawing/2014/main" id="{BE06CD51-1B23-41A6-8764-C5A359985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87260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427A9B7D-3CC0-4B32-92FA-CE571E45510F}"/>
              </a:ext>
            </a:extLst>
          </p:cNvPr>
          <p:cNvSpPr txBox="1">
            <a:spLocks noChangeArrowheads="1"/>
          </p:cNvSpPr>
          <p:nvPr/>
        </p:nvSpPr>
        <p:spPr>
          <a:xfrm>
            <a:off x="121211" y="180266"/>
            <a:ext cx="3856503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/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Решите уравнение: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A45051A-FC14-473C-B524-CBAB5A6CDE79}"/>
                  </a:ext>
                </a:extLst>
              </p:cNvPr>
              <p:cNvSpPr txBox="1"/>
              <p:nvPr/>
            </p:nvSpPr>
            <p:spPr>
              <a:xfrm>
                <a:off x="4914656" y="5771137"/>
                <a:ext cx="2316669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A45051A-FC14-473C-B524-CBAB5A6CDE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4656" y="5771137"/>
                <a:ext cx="2316669" cy="64633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047F98A-24A9-4F12-B02C-7B5A4B6A3FF5}"/>
                  </a:ext>
                </a:extLst>
              </p:cNvPr>
              <p:cNvSpPr txBox="1"/>
              <p:nvPr/>
            </p:nvSpPr>
            <p:spPr>
              <a:xfrm>
                <a:off x="8279837" y="327580"/>
                <a:ext cx="3519938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:r>
                  <a:rPr lang="en-US" sz="2800" dirty="0" err="1">
                    <a:solidFill>
                      <a:schemeClr val="tx1"/>
                    </a:solidFill>
                  </a:rPr>
                  <a:t>arctg</a:t>
                </a:r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i="1" dirty="0">
                    <a:solidFill>
                      <a:schemeClr val="tx1"/>
                    </a:solidFill>
                  </a:rPr>
                  <a:t>a</a:t>
                </a:r>
                <a:r>
                  <a:rPr lang="en-US" sz="28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047F98A-24A9-4F12-B02C-7B5A4B6A3F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9837" y="327580"/>
                <a:ext cx="3519938" cy="523220"/>
              </a:xfrm>
              <a:prstGeom prst="rect">
                <a:avLst/>
              </a:prstGeom>
              <a:blipFill>
                <a:blip r:embed="rId10"/>
                <a:stretch>
                  <a:fillRect l="-3460" t="-12791" b="-313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5F5EB6DD-3AFB-46D7-B9D7-29319ED0F1AA}"/>
                  </a:ext>
                </a:extLst>
              </p:cNvPr>
              <p:cNvSpPr txBox="1"/>
              <p:nvPr/>
            </p:nvSpPr>
            <p:spPr>
              <a:xfrm>
                <a:off x="270490" y="1272106"/>
                <a:ext cx="5142269" cy="9987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arctg</m:t>
                          </m:r>
                        </m:fName>
                        <m:e>
                          <m:f>
                            <m:fPr>
                              <m:ctrlPr>
                                <a:rPr lang="ru-RU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ru-RU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ru-RU" sz="28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ru-RU" sz="2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5F5EB6DD-3AFB-46D7-B9D7-29319ED0F1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490" y="1272106"/>
                <a:ext cx="5142269" cy="99873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Прямоугольник: скругленные углы 34">
            <a:extLst>
              <a:ext uri="{FF2B5EF4-FFF2-40B4-BE49-F238E27FC236}">
                <a16:creationId xmlns:a16="http://schemas.microsoft.com/office/drawing/2014/main" id="{037F536C-2D69-44DC-8ABD-0462E3CDC592}"/>
              </a:ext>
            </a:extLst>
          </p:cNvPr>
          <p:cNvSpPr/>
          <p:nvPr/>
        </p:nvSpPr>
        <p:spPr>
          <a:xfrm>
            <a:off x="7605697" y="327580"/>
            <a:ext cx="4519390" cy="545029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  <p:bldP spid="18437" grpId="0"/>
      <p:bldP spid="18438" grpId="0"/>
      <p:bldP spid="18439" grpId="0"/>
      <p:bldP spid="18440" grpId="0"/>
      <p:bldP spid="18442" grpId="0"/>
      <p:bldP spid="32" grpId="0"/>
      <p:bldP spid="33" grpId="0"/>
      <p:bldP spid="34" grpId="0"/>
      <p:bldP spid="3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9DA66F3-DF9E-429A-884E-BE685F4D68E8}"/>
              </a:ext>
            </a:extLst>
          </p:cNvPr>
          <p:cNvSpPr txBox="1"/>
          <p:nvPr/>
        </p:nvSpPr>
        <p:spPr>
          <a:xfrm>
            <a:off x="478355" y="898075"/>
            <a:ext cx="213305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ru-RU" sz="3600" b="1" dirty="0">
                <a:solidFill>
                  <a:srgbClr val="FF0000"/>
                </a:solidFill>
              </a:rPr>
              <a:t>с</a:t>
            </a:r>
            <a:r>
              <a:rPr lang="en-US" altLang="ru-RU" sz="3600" b="1" dirty="0" err="1">
                <a:solidFill>
                  <a:srgbClr val="FF0000"/>
                </a:solidFill>
              </a:rPr>
              <a:t>os</a:t>
            </a:r>
            <a:r>
              <a:rPr lang="ru-RU" altLang="ru-RU" sz="3600" b="1" dirty="0">
                <a:solidFill>
                  <a:srgbClr val="FF0000"/>
                </a:solidFill>
              </a:rPr>
              <a:t> </a:t>
            </a:r>
            <a:r>
              <a:rPr lang="en-US" altLang="ru-RU" sz="3600" b="1" i="1" dirty="0">
                <a:solidFill>
                  <a:srgbClr val="FF0000"/>
                </a:solidFill>
              </a:rPr>
              <a:t>f</a:t>
            </a:r>
            <a:r>
              <a:rPr lang="en-US" altLang="ru-RU" sz="3600" b="1" dirty="0">
                <a:solidFill>
                  <a:srgbClr val="FF0000"/>
                </a:solidFill>
              </a:rPr>
              <a:t>(</a:t>
            </a:r>
            <a:r>
              <a:rPr lang="en-US" altLang="ru-RU" sz="3600" b="1" i="1" dirty="0">
                <a:solidFill>
                  <a:srgbClr val="FF0000"/>
                </a:solidFill>
              </a:rPr>
              <a:t>x)</a:t>
            </a:r>
            <a:r>
              <a:rPr lang="en-US" altLang="ru-RU" sz="3600" b="1" dirty="0">
                <a:solidFill>
                  <a:srgbClr val="FF0000"/>
                </a:solidFill>
              </a:rPr>
              <a:t>=</a:t>
            </a:r>
            <a:r>
              <a:rPr lang="en-US" altLang="ru-RU" sz="3600" b="1" i="1" dirty="0">
                <a:solidFill>
                  <a:srgbClr val="FF0000"/>
                </a:solidFill>
              </a:rPr>
              <a:t>a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E22FE7-4D38-4CDB-81F6-B19BB9AD67B8}"/>
              </a:ext>
            </a:extLst>
          </p:cNvPr>
          <p:cNvSpPr txBox="1"/>
          <p:nvPr/>
        </p:nvSpPr>
        <p:spPr>
          <a:xfrm>
            <a:off x="3499309" y="907815"/>
            <a:ext cx="23903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3600" b="1" dirty="0">
                <a:solidFill>
                  <a:srgbClr val="FF0000"/>
                </a:solidFill>
              </a:rPr>
              <a:t>sin</a:t>
            </a:r>
            <a:r>
              <a:rPr lang="ru-RU" altLang="ru-RU" sz="3600" b="1" dirty="0">
                <a:solidFill>
                  <a:srgbClr val="FF0000"/>
                </a:solidFill>
              </a:rPr>
              <a:t> </a:t>
            </a:r>
            <a:r>
              <a:rPr lang="en-US" altLang="ru-RU" sz="3600" b="1" i="1" dirty="0">
                <a:solidFill>
                  <a:srgbClr val="FF0000"/>
                </a:solidFill>
              </a:rPr>
              <a:t>f</a:t>
            </a:r>
            <a:r>
              <a:rPr lang="en-US" altLang="ru-RU" sz="3600" b="1" dirty="0">
                <a:solidFill>
                  <a:srgbClr val="FF0000"/>
                </a:solidFill>
              </a:rPr>
              <a:t>(</a:t>
            </a:r>
            <a:r>
              <a:rPr lang="en-US" altLang="ru-RU" sz="3600" b="1" i="1" dirty="0">
                <a:solidFill>
                  <a:srgbClr val="FF0000"/>
                </a:solidFill>
              </a:rPr>
              <a:t>x)</a:t>
            </a:r>
            <a:r>
              <a:rPr lang="en-US" altLang="ru-RU" sz="3600" b="1" dirty="0">
                <a:solidFill>
                  <a:srgbClr val="FF0000"/>
                </a:solidFill>
              </a:rPr>
              <a:t>= </a:t>
            </a:r>
            <a:r>
              <a:rPr lang="en-US" altLang="ru-RU" sz="3600" b="1" i="1" dirty="0">
                <a:solidFill>
                  <a:srgbClr val="FF0000"/>
                </a:solidFill>
              </a:rPr>
              <a:t>a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2A2724-3A73-4C5B-882F-87D96500D3DC}"/>
              </a:ext>
            </a:extLst>
          </p:cNvPr>
          <p:cNvSpPr txBox="1"/>
          <p:nvPr/>
        </p:nvSpPr>
        <p:spPr>
          <a:xfrm>
            <a:off x="6430133" y="951311"/>
            <a:ext cx="20195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3600" b="1" dirty="0" err="1">
                <a:solidFill>
                  <a:srgbClr val="FF0000"/>
                </a:solidFill>
              </a:rPr>
              <a:t>tg</a:t>
            </a:r>
            <a:r>
              <a:rPr lang="ru-RU" altLang="ru-RU" sz="3600" b="1" dirty="0">
                <a:solidFill>
                  <a:srgbClr val="FF0000"/>
                </a:solidFill>
              </a:rPr>
              <a:t> </a:t>
            </a:r>
            <a:r>
              <a:rPr lang="en-US" altLang="ru-RU" sz="3600" b="1" i="1" dirty="0">
                <a:solidFill>
                  <a:srgbClr val="FF0000"/>
                </a:solidFill>
              </a:rPr>
              <a:t>f</a:t>
            </a:r>
            <a:r>
              <a:rPr lang="en-US" altLang="ru-RU" sz="3600" b="1" dirty="0">
                <a:solidFill>
                  <a:srgbClr val="FF0000"/>
                </a:solidFill>
              </a:rPr>
              <a:t>(</a:t>
            </a:r>
            <a:r>
              <a:rPr lang="en-US" altLang="ru-RU" sz="3600" b="1" i="1" dirty="0">
                <a:solidFill>
                  <a:srgbClr val="FF0000"/>
                </a:solidFill>
              </a:rPr>
              <a:t>x)</a:t>
            </a:r>
            <a:r>
              <a:rPr lang="en-US" altLang="ru-RU" sz="3600" b="1" dirty="0">
                <a:solidFill>
                  <a:srgbClr val="FF0000"/>
                </a:solidFill>
              </a:rPr>
              <a:t>= </a:t>
            </a:r>
            <a:r>
              <a:rPr lang="en-US" altLang="ru-RU" sz="3600" b="1" i="1" dirty="0">
                <a:solidFill>
                  <a:srgbClr val="FF0000"/>
                </a:solidFill>
              </a:rPr>
              <a:t>a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D04CBC-A72D-4ABA-8244-FB576425A72A}"/>
              </a:ext>
            </a:extLst>
          </p:cNvPr>
          <p:cNvSpPr txBox="1"/>
          <p:nvPr/>
        </p:nvSpPr>
        <p:spPr>
          <a:xfrm>
            <a:off x="8876057" y="951311"/>
            <a:ext cx="23903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3600" b="1" dirty="0" err="1">
                <a:solidFill>
                  <a:srgbClr val="FF0000"/>
                </a:solidFill>
              </a:rPr>
              <a:t>ctg</a:t>
            </a:r>
            <a:r>
              <a:rPr lang="ru-RU" altLang="ru-RU" sz="3600" b="1" dirty="0">
                <a:solidFill>
                  <a:srgbClr val="FF0000"/>
                </a:solidFill>
              </a:rPr>
              <a:t> </a:t>
            </a:r>
            <a:r>
              <a:rPr lang="en-US" altLang="ru-RU" sz="3600" b="1" i="1" dirty="0">
                <a:solidFill>
                  <a:srgbClr val="FF0000"/>
                </a:solidFill>
              </a:rPr>
              <a:t>f</a:t>
            </a:r>
            <a:r>
              <a:rPr lang="en-US" altLang="ru-RU" sz="3600" b="1" dirty="0">
                <a:solidFill>
                  <a:srgbClr val="FF0000"/>
                </a:solidFill>
              </a:rPr>
              <a:t>(</a:t>
            </a:r>
            <a:r>
              <a:rPr lang="en-US" altLang="ru-RU" sz="3600" b="1" i="1" dirty="0">
                <a:solidFill>
                  <a:srgbClr val="FF0000"/>
                </a:solidFill>
              </a:rPr>
              <a:t>x)</a:t>
            </a:r>
            <a:r>
              <a:rPr lang="en-US" altLang="ru-RU" sz="3600" b="1" dirty="0">
                <a:solidFill>
                  <a:srgbClr val="FF0000"/>
                </a:solidFill>
              </a:rPr>
              <a:t>= </a:t>
            </a:r>
            <a:r>
              <a:rPr lang="en-US" altLang="ru-RU" sz="3600" b="1" i="1" dirty="0">
                <a:solidFill>
                  <a:srgbClr val="FF0000"/>
                </a:solidFill>
              </a:rPr>
              <a:t>a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ject 45">
                <a:extLst>
                  <a:ext uri="{FF2B5EF4-FFF2-40B4-BE49-F238E27FC236}">
                    <a16:creationId xmlns:a16="http://schemas.microsoft.com/office/drawing/2014/main" id="{23CC138D-CD5B-4BEF-939F-92F1527729F1}"/>
                  </a:ext>
                </a:extLst>
              </p:cNvPr>
              <p:cNvSpPr txBox="1"/>
              <p:nvPr/>
            </p:nvSpPr>
            <p:spPr bwMode="auto">
              <a:xfrm>
                <a:off x="593673" y="2427630"/>
                <a:ext cx="3506757" cy="646331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ru-RU" sz="28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ru-RU" sz="28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  <m:func>
                        <m:funcPr>
                          <m:ctrlPr>
                            <a:rPr lang="ru-RU" sz="28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ru-RU" sz="2800" b="1" i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r>
                            <a:rPr lang="ru-RU" sz="28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</m:func>
                      <m:r>
                        <a:rPr lang="ru-RU" sz="2800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ru-RU" sz="2800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ru-RU" sz="2800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u-RU" sz="2800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7" name="Object 45">
                <a:extLst>
                  <a:ext uri="{FF2B5EF4-FFF2-40B4-BE49-F238E27FC236}">
                    <a16:creationId xmlns:a16="http://schemas.microsoft.com/office/drawing/2014/main" id="{23CC138D-CD5B-4BEF-939F-92F1527729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93673" y="2427630"/>
                <a:ext cx="3506757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Object 42">
                <a:extLst>
                  <a:ext uri="{FF2B5EF4-FFF2-40B4-BE49-F238E27FC236}">
                    <a16:creationId xmlns:a16="http://schemas.microsoft.com/office/drawing/2014/main" id="{FF9CFE32-72D3-4622-BC29-CE7CEAEDA515}"/>
                  </a:ext>
                </a:extLst>
              </p:cNvPr>
              <p:cNvSpPr txBox="1"/>
              <p:nvPr/>
            </p:nvSpPr>
            <p:spPr bwMode="auto">
              <a:xfrm>
                <a:off x="8876057" y="2619717"/>
                <a:ext cx="2849854" cy="77946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b="1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ru-RU" sz="28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ru-RU" sz="28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ru-RU" sz="2800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𝒄𝒕𝒈</m:t>
                      </m:r>
                      <m:f>
                        <m:fPr>
                          <m:ctrlPr>
                            <a:rPr lang="ru-RU" sz="28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r>
                            <a:rPr lang="ru-RU" sz="28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ru-RU" sz="2800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 sz="28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8" name="Object 42">
                <a:extLst>
                  <a:ext uri="{FF2B5EF4-FFF2-40B4-BE49-F238E27FC236}">
                    <a16:creationId xmlns:a16="http://schemas.microsoft.com/office/drawing/2014/main" id="{FF9CFE32-72D3-4622-BC29-CE7CEAEDA5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876057" y="2619717"/>
                <a:ext cx="2849854" cy="77946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ject 41">
                <a:extLst>
                  <a:ext uri="{FF2B5EF4-FFF2-40B4-BE49-F238E27FC236}">
                    <a16:creationId xmlns:a16="http://schemas.microsoft.com/office/drawing/2014/main" id="{A63B2EE1-2353-494B-9738-C135805D2CE8}"/>
                  </a:ext>
                </a:extLst>
              </p:cNvPr>
              <p:cNvSpPr txBox="1"/>
              <p:nvPr/>
            </p:nvSpPr>
            <p:spPr bwMode="auto">
              <a:xfrm>
                <a:off x="2465095" y="5435541"/>
                <a:ext cx="7664222" cy="793750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b="1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ru-RU" sz="2800" b="1" i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ru-RU" sz="2800" b="1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800" b="1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ru-RU" sz="2800" b="1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ru-RU" sz="2800" b="1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ru-RU" sz="2800" b="1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b="1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𝝅</m:t>
                                  </m:r>
                                </m:num>
                                <m:den>
                                  <m:r>
                                    <a:rPr lang="ru-RU" sz="2800" b="1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𝟔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func>
                        <m:funcPr>
                          <m:ctrlPr>
                            <a:rPr lang="ru-RU" sz="2800" b="1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ru-RU" sz="2800" b="1" i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r>
                            <a:rPr lang="ru-RU" sz="2800" b="1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func>
                      <m:r>
                        <a:rPr lang="ru-RU" sz="2800" b="1" i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ru-RU" sz="2800" b="1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ru-RU" sz="2800" b="1" i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ru-RU" sz="2800" b="1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800" b="1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ru-RU" sz="2800" b="1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ru-RU" sz="2800" b="1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ru-RU" sz="2800" b="1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b="1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𝝅</m:t>
                                  </m:r>
                                </m:num>
                                <m:den>
                                  <m:r>
                                    <a:rPr lang="ru-RU" sz="2800" b="1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𝟔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func>
                        <m:funcPr>
                          <m:ctrlPr>
                            <a:rPr lang="ru-RU" sz="2800" b="1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ru-RU" sz="2800" b="1" i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r>
                            <a:rPr lang="ru-RU" sz="2800" b="1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func>
                      <m:r>
                        <a:rPr lang="ru-RU" sz="2800" b="1" i="1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b="1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1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2800" b="1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2800" b="1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Object 41">
                <a:extLst>
                  <a:ext uri="{FF2B5EF4-FFF2-40B4-BE49-F238E27FC236}">
                    <a16:creationId xmlns:a16="http://schemas.microsoft.com/office/drawing/2014/main" id="{A63B2EE1-2353-494B-9738-C135805D2C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65095" y="5435541"/>
                <a:ext cx="7664222" cy="793750"/>
              </a:xfrm>
              <a:prstGeom prst="rect">
                <a:avLst/>
              </a:prstGeom>
              <a:blipFill>
                <a:blip r:embed="rId4"/>
                <a:stretch>
                  <a:fillRect b="-69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bject 63">
                <a:extLst>
                  <a:ext uri="{FF2B5EF4-FFF2-40B4-BE49-F238E27FC236}">
                    <a16:creationId xmlns:a16="http://schemas.microsoft.com/office/drawing/2014/main" id="{425898EB-54D7-43EC-A612-8D7DD9C18DAC}"/>
                  </a:ext>
                </a:extLst>
              </p:cNvPr>
              <p:cNvSpPr txBox="1"/>
              <p:nvPr/>
            </p:nvSpPr>
            <p:spPr bwMode="auto">
              <a:xfrm>
                <a:off x="773854" y="3488510"/>
                <a:ext cx="3326576" cy="123339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ru-RU" sz="2800" b="1" i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ru-RU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ru-RU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ru-RU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ru-RU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𝝅</m:t>
                                  </m:r>
                                </m:num>
                                <m:den>
                                  <m:r>
                                    <a:rPr lang="ru-RU" sz="28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ru-RU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28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</m:num>
                        <m:den>
                          <m:r>
                            <a:rPr lang="ru-RU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2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0" name="Object 63">
                <a:extLst>
                  <a:ext uri="{FF2B5EF4-FFF2-40B4-BE49-F238E27FC236}">
                    <a16:creationId xmlns:a16="http://schemas.microsoft.com/office/drawing/2014/main" id="{425898EB-54D7-43EC-A612-8D7DD9C18D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73854" y="3488510"/>
                <a:ext cx="3326576" cy="123339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bject 62">
                <a:extLst>
                  <a:ext uri="{FF2B5EF4-FFF2-40B4-BE49-F238E27FC236}">
                    <a16:creationId xmlns:a16="http://schemas.microsoft.com/office/drawing/2014/main" id="{A1330B82-AE99-4690-BB0C-2E4F1287CD04}"/>
                  </a:ext>
                </a:extLst>
              </p:cNvPr>
              <p:cNvSpPr txBox="1"/>
              <p:nvPr/>
            </p:nvSpPr>
            <p:spPr bwMode="auto">
              <a:xfrm>
                <a:off x="4692304" y="2492375"/>
                <a:ext cx="3208704" cy="1158983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b="1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ru-RU" sz="2800" b="1" i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ru-RU" sz="2800" b="1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800" b="1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ru-RU" sz="2800" b="1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ru-RU" sz="2800" b="1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ru-RU" sz="2800" b="1" i="1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b="1" i="1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ru-RU" sz="2800" b="1" i="1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𝝅</m:t>
                                  </m:r>
                                </m:num>
                                <m:den>
                                  <m:r>
                                    <a:rPr lang="ru-RU" sz="2800" b="1" i="1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ru-RU" sz="2800" b="1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b="1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2800" b="1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11" name="Object 62">
                <a:extLst>
                  <a:ext uri="{FF2B5EF4-FFF2-40B4-BE49-F238E27FC236}">
                    <a16:creationId xmlns:a16="http://schemas.microsoft.com/office/drawing/2014/main" id="{A1330B82-AE99-4690-BB0C-2E4F1287CD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92304" y="2492375"/>
                <a:ext cx="3208704" cy="115898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Object 60">
                <a:extLst>
                  <a:ext uri="{FF2B5EF4-FFF2-40B4-BE49-F238E27FC236}">
                    <a16:creationId xmlns:a16="http://schemas.microsoft.com/office/drawing/2014/main" id="{1B5FA5B9-7123-4B8E-9571-E4C558ACEAEF}"/>
                  </a:ext>
                </a:extLst>
              </p:cNvPr>
              <p:cNvSpPr txBox="1"/>
              <p:nvPr/>
            </p:nvSpPr>
            <p:spPr bwMode="auto">
              <a:xfrm>
                <a:off x="7081812" y="3903537"/>
                <a:ext cx="2019519" cy="986563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ru-RU" sz="28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ru-RU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ru-RU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𝒕𝒈</m:t>
                      </m:r>
                      <m:f>
                        <m:fPr>
                          <m:ctrlPr>
                            <a:rPr lang="ru-RU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r>
                            <a:rPr lang="ru-RU" sz="28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ru-RU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28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2" name="Object 60">
                <a:extLst>
                  <a:ext uri="{FF2B5EF4-FFF2-40B4-BE49-F238E27FC236}">
                    <a16:creationId xmlns:a16="http://schemas.microsoft.com/office/drawing/2014/main" id="{1B5FA5B9-7123-4B8E-9571-E4C558ACEA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081812" y="3903537"/>
                <a:ext cx="2019519" cy="98656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56992B25-DED7-4DCA-9AC4-154512775AD1}"/>
              </a:ext>
            </a:extLst>
          </p:cNvPr>
          <p:cNvSpPr txBox="1"/>
          <p:nvPr/>
        </p:nvSpPr>
        <p:spPr>
          <a:xfrm>
            <a:off x="1258888" y="76408"/>
            <a:ext cx="887042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3300"/>
                </a:solidFill>
              </a:rPr>
              <a:t>Простейшие тригонометрические уравнения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051795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6" presetClass="entr" presetSubtype="32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900"/>
                            </p:stCondLst>
                            <p:childTnLst>
                              <p:par>
                                <p:cTn id="36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900"/>
                            </p:stCondLst>
                            <p:childTnLst>
                              <p:par>
                                <p:cTn id="40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900"/>
                            </p:stCondLst>
                            <p:childTnLst>
                              <p:par>
                                <p:cTn id="44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9900"/>
                            </p:stCondLst>
                            <p:childTnLst>
                              <p:par>
                                <p:cTn id="48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1900"/>
                            </p:stCondLst>
                            <p:childTnLst>
                              <p:par>
                                <p:cTn id="52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ject 45">
                <a:extLst>
                  <a:ext uri="{FF2B5EF4-FFF2-40B4-BE49-F238E27FC236}">
                    <a16:creationId xmlns:a16="http://schemas.microsoft.com/office/drawing/2014/main" id="{23CC138D-CD5B-4BEF-939F-92F1527729F1}"/>
                  </a:ext>
                </a:extLst>
              </p:cNvPr>
              <p:cNvSpPr txBox="1"/>
              <p:nvPr/>
            </p:nvSpPr>
            <p:spPr bwMode="auto">
              <a:xfrm>
                <a:off x="418799" y="859034"/>
                <a:ext cx="3506757" cy="646331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ru-RU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ru-RU" sz="28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  <m:func>
                        <m:funcPr>
                          <m:ctrlPr>
                            <a:rPr lang="ru-RU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ru-RU" sz="28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func>
                      <m:r>
                        <a:rPr lang="ru-RU" sz="28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−1=0</m:t>
                      </m:r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Object 45">
                <a:extLst>
                  <a:ext uri="{FF2B5EF4-FFF2-40B4-BE49-F238E27FC236}">
                    <a16:creationId xmlns:a16="http://schemas.microsoft.com/office/drawing/2014/main" id="{23CC138D-CD5B-4BEF-939F-92F1527729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8799" y="859034"/>
                <a:ext cx="3506757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1">
            <a:extLst>
              <a:ext uri="{FF2B5EF4-FFF2-40B4-BE49-F238E27FC236}">
                <a16:creationId xmlns:a16="http://schemas.microsoft.com/office/drawing/2014/main" id="{A29A4AD1-FC6A-41CF-9399-019AEF433C0D}"/>
              </a:ext>
            </a:extLst>
          </p:cNvPr>
          <p:cNvSpPr txBox="1">
            <a:spLocks noChangeArrowheads="1"/>
          </p:cNvSpPr>
          <p:nvPr/>
        </p:nvSpPr>
        <p:spPr>
          <a:xfrm>
            <a:off x="243927" y="166656"/>
            <a:ext cx="3856503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/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Решите уравнение: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4C51705-0D88-4E9B-95DA-306380572567}"/>
                  </a:ext>
                </a:extLst>
              </p:cNvPr>
              <p:cNvSpPr txBox="1"/>
              <p:nvPr/>
            </p:nvSpPr>
            <p:spPr>
              <a:xfrm>
                <a:off x="7224144" y="468566"/>
                <a:ext cx="458420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=±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arccos</m:t>
                          </m:r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4C51705-0D88-4E9B-95DA-3063805725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4144" y="468566"/>
                <a:ext cx="4584204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7A45711A-A4D0-42A2-ABB0-2459E14EB047}"/>
              </a:ext>
            </a:extLst>
          </p:cNvPr>
          <p:cNvSpPr/>
          <p:nvPr/>
        </p:nvSpPr>
        <p:spPr>
          <a:xfrm>
            <a:off x="6874329" y="271006"/>
            <a:ext cx="5200667" cy="874372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46F4CAA-A415-4370-B274-2CA0D065779E}"/>
                  </a:ext>
                </a:extLst>
              </p:cNvPr>
              <p:cNvSpPr txBox="1"/>
              <p:nvPr/>
            </p:nvSpPr>
            <p:spPr>
              <a:xfrm>
                <a:off x="7622456" y="3780514"/>
                <a:ext cx="2316669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46F4CAA-A415-4370-B274-2CA0D06577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2456" y="3780514"/>
                <a:ext cx="2316669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BF2C63A1-FFDE-43BF-830D-E0EC959C36EC}"/>
              </a:ext>
            </a:extLst>
          </p:cNvPr>
          <p:cNvSpPr/>
          <p:nvPr/>
        </p:nvSpPr>
        <p:spPr>
          <a:xfrm>
            <a:off x="947056" y="829513"/>
            <a:ext cx="1110343" cy="775189"/>
          </a:xfrm>
          <a:prstGeom prst="roundRect">
            <a:avLst>
              <a:gd name="adj" fmla="val 34524"/>
            </a:avLst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Object 45">
                <a:extLst>
                  <a:ext uri="{FF2B5EF4-FFF2-40B4-BE49-F238E27FC236}">
                    <a16:creationId xmlns:a16="http://schemas.microsoft.com/office/drawing/2014/main" id="{B22B691F-533D-4CA3-AE52-E5959A9BD399}"/>
                  </a:ext>
                </a:extLst>
              </p:cNvPr>
              <p:cNvSpPr txBox="1"/>
              <p:nvPr/>
            </p:nvSpPr>
            <p:spPr bwMode="auto">
              <a:xfrm>
                <a:off x="418800" y="1662212"/>
                <a:ext cx="2520344" cy="646331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ru-RU" sz="28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func>
                      <m:funcPr>
                        <m:ctrlPr>
                          <a:rPr lang="ru-RU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ru-RU" sz="28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ru-RU" sz="28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func>
                    <m:r>
                      <a:rPr lang="ru-RU" sz="28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ru-RU" sz="28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mc:Choice>
        <mc:Fallback xmlns="">
          <p:sp>
            <p:nvSpPr>
              <p:cNvPr id="24" name="Object 45">
                <a:extLst>
                  <a:ext uri="{FF2B5EF4-FFF2-40B4-BE49-F238E27FC236}">
                    <a16:creationId xmlns:a16="http://schemas.microsoft.com/office/drawing/2014/main" id="{B22B691F-533D-4CA3-AE52-E5959A9BD3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8800" y="1662212"/>
                <a:ext cx="2520344" cy="646331"/>
              </a:xfrm>
              <a:prstGeom prst="rect">
                <a:avLst/>
              </a:prstGeom>
              <a:blipFill>
                <a:blip r:embed="rId5"/>
                <a:stretch>
                  <a:fillRect t="-3774" b="-132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Object 45">
                <a:extLst>
                  <a:ext uri="{FF2B5EF4-FFF2-40B4-BE49-F238E27FC236}">
                    <a16:creationId xmlns:a16="http://schemas.microsoft.com/office/drawing/2014/main" id="{0063E8D5-7169-47A6-B65A-40192FE76E0D}"/>
                  </a:ext>
                </a:extLst>
              </p:cNvPr>
              <p:cNvSpPr txBox="1"/>
              <p:nvPr/>
            </p:nvSpPr>
            <p:spPr bwMode="auto">
              <a:xfrm>
                <a:off x="418799" y="2308543"/>
                <a:ext cx="3369430" cy="1066253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ru-RU" sz="28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func>
                      <m:r>
                        <a:rPr lang="ru-RU" sz="28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Object 45">
                <a:extLst>
                  <a:ext uri="{FF2B5EF4-FFF2-40B4-BE49-F238E27FC236}">
                    <a16:creationId xmlns:a16="http://schemas.microsoft.com/office/drawing/2014/main" id="{0063E8D5-7169-47A6-B65A-40192FE76E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8799" y="2308543"/>
                <a:ext cx="3369430" cy="10662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Object 45">
                <a:extLst>
                  <a:ext uri="{FF2B5EF4-FFF2-40B4-BE49-F238E27FC236}">
                    <a16:creationId xmlns:a16="http://schemas.microsoft.com/office/drawing/2014/main" id="{A1A28900-0DF0-4473-B716-2C1D1C49456C}"/>
                  </a:ext>
                </a:extLst>
              </p:cNvPr>
              <p:cNvSpPr txBox="1"/>
              <p:nvPr/>
            </p:nvSpPr>
            <p:spPr bwMode="auto">
              <a:xfrm>
                <a:off x="445712" y="3502834"/>
                <a:ext cx="2304724" cy="1066253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ru-RU" sz="28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func>
                      <m:r>
                        <a:rPr lang="ru-RU" sz="28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ru-RU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Object 45">
                <a:extLst>
                  <a:ext uri="{FF2B5EF4-FFF2-40B4-BE49-F238E27FC236}">
                    <a16:creationId xmlns:a16="http://schemas.microsoft.com/office/drawing/2014/main" id="{A1A28900-0DF0-4473-B716-2C1D1C4945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5712" y="3502834"/>
                <a:ext cx="2304724" cy="10662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B6C3A02-A8C4-493C-B5D5-E98F1CECF78D}"/>
                  </a:ext>
                </a:extLst>
              </p:cNvPr>
              <p:cNvSpPr txBox="1"/>
              <p:nvPr/>
            </p:nvSpPr>
            <p:spPr>
              <a:xfrm>
                <a:off x="3552100" y="1442646"/>
                <a:ext cx="4154342" cy="9973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=±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arccos</m:t>
                          </m:r>
                        </m:fName>
                        <m:e>
                          <m:f>
                            <m:f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B6C3A02-A8C4-493C-B5D5-E98F1CECF7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2100" y="1442646"/>
                <a:ext cx="4154342" cy="99732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5D5B04A-A557-4C57-A7D5-E99691BE693C}"/>
                  </a:ext>
                </a:extLst>
              </p:cNvPr>
              <p:cNvSpPr txBox="1"/>
              <p:nvPr/>
            </p:nvSpPr>
            <p:spPr>
              <a:xfrm>
                <a:off x="3712289" y="2550340"/>
                <a:ext cx="2742674" cy="824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=±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95D5B04A-A557-4C57-A7D5-E99691BE69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2289" y="2550340"/>
                <a:ext cx="2742674" cy="82445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9A36E0A-3BE5-4F12-B5D1-D316DAC07292}"/>
                  </a:ext>
                </a:extLst>
              </p:cNvPr>
              <p:cNvSpPr txBox="1"/>
              <p:nvPr/>
            </p:nvSpPr>
            <p:spPr>
              <a:xfrm>
                <a:off x="3925556" y="3620814"/>
                <a:ext cx="2521780" cy="8302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=±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9A36E0A-3BE5-4F12-B5D1-D316DAC072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5556" y="3620814"/>
                <a:ext cx="2521780" cy="83029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Object 10">
                <a:extLst>
                  <a:ext uri="{FF2B5EF4-FFF2-40B4-BE49-F238E27FC236}">
                    <a16:creationId xmlns:a16="http://schemas.microsoft.com/office/drawing/2014/main" id="{6567635A-CF54-4FB2-B1D5-4E816CD78C9E}"/>
                  </a:ext>
                </a:extLst>
              </p:cNvPr>
              <p:cNvSpPr txBox="1"/>
              <p:nvPr/>
            </p:nvSpPr>
            <p:spPr bwMode="auto">
              <a:xfrm>
                <a:off x="6454963" y="5567109"/>
                <a:ext cx="4981612" cy="822325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Ответ: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0" name="Object 10">
                <a:extLst>
                  <a:ext uri="{FF2B5EF4-FFF2-40B4-BE49-F238E27FC236}">
                    <a16:creationId xmlns:a16="http://schemas.microsoft.com/office/drawing/2014/main" id="{6567635A-CF54-4FB2-B1D5-4E816CD78C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454963" y="5567109"/>
                <a:ext cx="4981612" cy="82232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0595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17" grpId="0"/>
      <p:bldP spid="2" grpId="0" animBg="1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bject 63">
                <a:extLst>
                  <a:ext uri="{FF2B5EF4-FFF2-40B4-BE49-F238E27FC236}">
                    <a16:creationId xmlns:a16="http://schemas.microsoft.com/office/drawing/2014/main" id="{425898EB-54D7-43EC-A612-8D7DD9C18DAC}"/>
                  </a:ext>
                </a:extLst>
              </p:cNvPr>
              <p:cNvSpPr txBox="1"/>
              <p:nvPr/>
            </p:nvSpPr>
            <p:spPr bwMode="auto">
              <a:xfrm>
                <a:off x="297184" y="458140"/>
                <a:ext cx="3326576" cy="123339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ru-RU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ru-RU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ru-RU" sz="2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ru-RU" sz="28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ru-RU" sz="28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Object 63">
                <a:extLst>
                  <a:ext uri="{FF2B5EF4-FFF2-40B4-BE49-F238E27FC236}">
                    <a16:creationId xmlns:a16="http://schemas.microsoft.com/office/drawing/2014/main" id="{425898EB-54D7-43EC-A612-8D7DD9C18D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7184" y="458140"/>
                <a:ext cx="3326576" cy="123339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1">
            <a:extLst>
              <a:ext uri="{FF2B5EF4-FFF2-40B4-BE49-F238E27FC236}">
                <a16:creationId xmlns:a16="http://schemas.microsoft.com/office/drawing/2014/main" id="{A29A4AD1-FC6A-41CF-9399-019AEF433C0D}"/>
              </a:ext>
            </a:extLst>
          </p:cNvPr>
          <p:cNvSpPr txBox="1">
            <a:spLocks noChangeArrowheads="1"/>
          </p:cNvSpPr>
          <p:nvPr/>
        </p:nvSpPr>
        <p:spPr>
          <a:xfrm>
            <a:off x="297184" y="59814"/>
            <a:ext cx="3856503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/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Решите уравнение: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4C51705-0D88-4E9B-95DA-306380572567}"/>
                  </a:ext>
                </a:extLst>
              </p:cNvPr>
              <p:cNvSpPr txBox="1"/>
              <p:nvPr/>
            </p:nvSpPr>
            <p:spPr>
              <a:xfrm>
                <a:off x="6724840" y="525140"/>
                <a:ext cx="458420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=±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arccos</m:t>
                          </m:r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4C51705-0D88-4E9B-95DA-3063805725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4840" y="525140"/>
                <a:ext cx="4584204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7A45711A-A4D0-42A2-ABB0-2459E14EB047}"/>
              </a:ext>
            </a:extLst>
          </p:cNvPr>
          <p:cNvSpPr/>
          <p:nvPr/>
        </p:nvSpPr>
        <p:spPr>
          <a:xfrm>
            <a:off x="6375025" y="327580"/>
            <a:ext cx="5709557" cy="874372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46F4CAA-A415-4370-B274-2CA0D065779E}"/>
                  </a:ext>
                </a:extLst>
              </p:cNvPr>
              <p:cNvSpPr txBox="1"/>
              <p:nvPr/>
            </p:nvSpPr>
            <p:spPr>
              <a:xfrm>
                <a:off x="5937932" y="5608832"/>
                <a:ext cx="2316669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46F4CAA-A415-4370-B274-2CA0D06577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7932" y="5608832"/>
                <a:ext cx="2316669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971864C-D627-466E-B9D2-93B724F4C613}"/>
                  </a:ext>
                </a:extLst>
              </p:cNvPr>
              <p:cNvSpPr txBox="1"/>
              <p:nvPr/>
            </p:nvSpPr>
            <p:spPr>
              <a:xfrm>
                <a:off x="188327" y="1554327"/>
                <a:ext cx="4650184" cy="9973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ru-RU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=±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arccos</m:t>
                          </m:r>
                        </m:fName>
                        <m:e>
                          <m:f>
                            <m:f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A971864C-D627-466E-B9D2-93B724F4C6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327" y="1554327"/>
                <a:ext cx="4650184" cy="99732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8432C39-EF05-417C-A299-72C426DB9CE5}"/>
                  </a:ext>
                </a:extLst>
              </p:cNvPr>
              <p:cNvSpPr txBox="1"/>
              <p:nvPr/>
            </p:nvSpPr>
            <p:spPr>
              <a:xfrm>
                <a:off x="75561" y="2574390"/>
                <a:ext cx="3500125" cy="824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ru-RU" sz="28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=±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8432C39-EF05-417C-A299-72C426DB9C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61" y="2574390"/>
                <a:ext cx="3500125" cy="82445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EF1255C-0CC5-4E04-85D9-260A6D55B168}"/>
                  </a:ext>
                </a:extLst>
              </p:cNvPr>
              <p:cNvSpPr txBox="1"/>
              <p:nvPr/>
            </p:nvSpPr>
            <p:spPr>
              <a:xfrm>
                <a:off x="55962" y="3381086"/>
                <a:ext cx="3390800" cy="824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ru-RU" sz="28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=±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EF1255C-0CC5-4E04-85D9-260A6D55B1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62" y="3381086"/>
                <a:ext cx="3390800" cy="82445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EDB07619-6E8A-479F-BA3A-A7E53AA1F74E}"/>
                  </a:ext>
                </a:extLst>
              </p:cNvPr>
              <p:cNvSpPr txBox="1"/>
              <p:nvPr/>
            </p:nvSpPr>
            <p:spPr>
              <a:xfrm>
                <a:off x="55962" y="4184960"/>
                <a:ext cx="2993255" cy="8272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=±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EDB07619-6E8A-479F-BA3A-A7E53AA1F7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62" y="4184960"/>
                <a:ext cx="2993255" cy="82727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0EA0CA4-752C-4C4C-93FF-F576A3E0824B}"/>
                  </a:ext>
                </a:extLst>
              </p:cNvPr>
              <p:cNvSpPr txBox="1"/>
              <p:nvPr/>
            </p:nvSpPr>
            <p:spPr>
              <a:xfrm>
                <a:off x="148054" y="5009416"/>
                <a:ext cx="2665730" cy="8272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B0EA0CA4-752C-4C4C-93FF-F576A3E082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054" y="5009416"/>
                <a:ext cx="2665730" cy="82727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C01F5B48-A519-4B23-8DE8-DFB3CF459337}"/>
                  </a:ext>
                </a:extLst>
              </p:cNvPr>
              <p:cNvSpPr txBox="1"/>
              <p:nvPr/>
            </p:nvSpPr>
            <p:spPr>
              <a:xfrm>
                <a:off x="75561" y="5931998"/>
                <a:ext cx="2993255" cy="8272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C01F5B48-A519-4B23-8DE8-DFB3CF4593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61" y="5931998"/>
                <a:ext cx="2993255" cy="82727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7AEC776-9F9A-4A96-A8AA-F1D3D5A3B836}"/>
                  </a:ext>
                </a:extLst>
              </p:cNvPr>
              <p:cNvSpPr txBox="1"/>
              <p:nvPr/>
            </p:nvSpPr>
            <p:spPr>
              <a:xfrm>
                <a:off x="3229182" y="4852780"/>
                <a:ext cx="2216376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7AEC776-9F9A-4A96-A8AA-F1D3D5A3B8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9182" y="4852780"/>
                <a:ext cx="2216376" cy="90178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6A88335-CC37-4AC6-B47F-26342A944E81}"/>
                  </a:ext>
                </a:extLst>
              </p:cNvPr>
              <p:cNvSpPr txBox="1"/>
              <p:nvPr/>
            </p:nvSpPr>
            <p:spPr>
              <a:xfrm>
                <a:off x="3188701" y="5906735"/>
                <a:ext cx="2017604" cy="8272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6A88335-CC37-4AC6-B47F-26342A944E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8701" y="5906735"/>
                <a:ext cx="2017604" cy="82727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C3FD6D5B-CDE9-40E4-99B7-D08E1ED02C7D}"/>
              </a:ext>
            </a:extLst>
          </p:cNvPr>
          <p:cNvSpPr txBox="1"/>
          <p:nvPr/>
        </p:nvSpPr>
        <p:spPr>
          <a:xfrm>
            <a:off x="4373989" y="893467"/>
            <a:ext cx="3209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I</a:t>
            </a:r>
            <a:endParaRPr lang="ru-RU" sz="3200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BA436E92-C429-4706-A6D8-5EFCB2FF0C10}"/>
              </a:ext>
            </a:extLst>
          </p:cNvPr>
          <p:cNvSpPr/>
          <p:nvPr/>
        </p:nvSpPr>
        <p:spPr>
          <a:xfrm>
            <a:off x="4084992" y="747515"/>
            <a:ext cx="914400" cy="9144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Левая круглая скобка 4">
            <a:extLst>
              <a:ext uri="{FF2B5EF4-FFF2-40B4-BE49-F238E27FC236}">
                <a16:creationId xmlns:a16="http://schemas.microsoft.com/office/drawing/2014/main" id="{DF4E475F-1220-46C1-A185-AEA1BC7D9CE9}"/>
              </a:ext>
            </a:extLst>
          </p:cNvPr>
          <p:cNvSpPr/>
          <p:nvPr/>
        </p:nvSpPr>
        <p:spPr>
          <a:xfrm>
            <a:off x="3200059" y="5102861"/>
            <a:ext cx="182889" cy="1631152"/>
          </a:xfrm>
          <a:prstGeom prst="leftBracket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Левая круглая скобка 19">
            <a:extLst>
              <a:ext uri="{FF2B5EF4-FFF2-40B4-BE49-F238E27FC236}">
                <a16:creationId xmlns:a16="http://schemas.microsoft.com/office/drawing/2014/main" id="{B683FE8F-FFE6-44C7-B1A4-76759C2E250B}"/>
              </a:ext>
            </a:extLst>
          </p:cNvPr>
          <p:cNvSpPr/>
          <p:nvPr/>
        </p:nvSpPr>
        <p:spPr>
          <a:xfrm>
            <a:off x="148054" y="5068770"/>
            <a:ext cx="182889" cy="1631152"/>
          </a:xfrm>
          <a:prstGeom prst="leftBracket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9549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17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" grpId="0"/>
      <p:bldP spid="4" grpId="0" animBg="1"/>
      <p:bldP spid="5" grpId="0" animBg="1"/>
      <p:bldP spid="2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bject 63">
                <a:extLst>
                  <a:ext uri="{FF2B5EF4-FFF2-40B4-BE49-F238E27FC236}">
                    <a16:creationId xmlns:a16="http://schemas.microsoft.com/office/drawing/2014/main" id="{425898EB-54D7-43EC-A612-8D7DD9C18DAC}"/>
                  </a:ext>
                </a:extLst>
              </p:cNvPr>
              <p:cNvSpPr txBox="1"/>
              <p:nvPr/>
            </p:nvSpPr>
            <p:spPr bwMode="auto">
              <a:xfrm>
                <a:off x="297184" y="458140"/>
                <a:ext cx="3326576" cy="1233392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ru-RU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ru-RU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ru-RU" sz="2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ru-RU" sz="28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ru-RU" sz="28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Object 63">
                <a:extLst>
                  <a:ext uri="{FF2B5EF4-FFF2-40B4-BE49-F238E27FC236}">
                    <a16:creationId xmlns:a16="http://schemas.microsoft.com/office/drawing/2014/main" id="{425898EB-54D7-43EC-A612-8D7DD9C18D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7184" y="458140"/>
                <a:ext cx="3326576" cy="123339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1">
            <a:extLst>
              <a:ext uri="{FF2B5EF4-FFF2-40B4-BE49-F238E27FC236}">
                <a16:creationId xmlns:a16="http://schemas.microsoft.com/office/drawing/2014/main" id="{A29A4AD1-FC6A-41CF-9399-019AEF433C0D}"/>
              </a:ext>
            </a:extLst>
          </p:cNvPr>
          <p:cNvSpPr txBox="1">
            <a:spLocks noChangeArrowheads="1"/>
          </p:cNvSpPr>
          <p:nvPr/>
        </p:nvSpPr>
        <p:spPr>
          <a:xfrm>
            <a:off x="297184" y="59814"/>
            <a:ext cx="3856503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/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Решите уравнение: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7A45711A-A4D0-42A2-ABB0-2459E14EB047}"/>
              </a:ext>
            </a:extLst>
          </p:cNvPr>
          <p:cNvSpPr/>
          <p:nvPr/>
        </p:nvSpPr>
        <p:spPr>
          <a:xfrm>
            <a:off x="6375025" y="327580"/>
            <a:ext cx="5709557" cy="874372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46F4CAA-A415-4370-B274-2CA0D065779E}"/>
                  </a:ext>
                </a:extLst>
              </p:cNvPr>
              <p:cNvSpPr txBox="1"/>
              <p:nvPr/>
            </p:nvSpPr>
            <p:spPr>
              <a:xfrm>
                <a:off x="4831165" y="1726694"/>
                <a:ext cx="2316669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46F4CAA-A415-4370-B274-2CA0D06577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1165" y="1726694"/>
                <a:ext cx="2316669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E551CE9-EE56-4645-816D-5BC4CBFE84A0}"/>
                  </a:ext>
                </a:extLst>
              </p:cNvPr>
              <p:cNvSpPr txBox="1"/>
              <p:nvPr/>
            </p:nvSpPr>
            <p:spPr>
              <a:xfrm>
                <a:off x="6854875" y="485905"/>
                <a:ext cx="4712700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 err="1">
                    <a:solidFill>
                      <a:schemeClr val="tx1"/>
                    </a:solidFill>
                  </a:rPr>
                  <a:t>arcsin</a:t>
                </a:r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i="1" dirty="0">
                    <a:solidFill>
                      <a:schemeClr val="tx1"/>
                    </a:solidFill>
                  </a:rPr>
                  <a:t>a</a:t>
                </a:r>
                <a:r>
                  <a:rPr lang="en-US" sz="28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E551CE9-EE56-4645-816D-5BC4CBFE84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4875" y="485905"/>
                <a:ext cx="4712700" cy="523220"/>
              </a:xfrm>
              <a:prstGeom prst="rect">
                <a:avLst/>
              </a:prstGeom>
              <a:blipFill>
                <a:blip r:embed="rId4"/>
                <a:stretch>
                  <a:fillRect l="-2584" t="-12791" b="-313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Левая фигурная скобка 1">
            <a:extLst>
              <a:ext uri="{FF2B5EF4-FFF2-40B4-BE49-F238E27FC236}">
                <a16:creationId xmlns:a16="http://schemas.microsoft.com/office/drawing/2014/main" id="{06E0D3E0-F91E-4217-9F0D-1A4CAB981962}"/>
              </a:ext>
            </a:extLst>
          </p:cNvPr>
          <p:cNvSpPr/>
          <p:nvPr/>
        </p:nvSpPr>
        <p:spPr>
          <a:xfrm>
            <a:off x="80264" y="5155390"/>
            <a:ext cx="218006" cy="1355873"/>
          </a:xfrm>
          <a:prstGeom prst="leftBrac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0DBDD330-69BB-4D31-A2DC-C1B68908A092}"/>
              </a:ext>
            </a:extLst>
          </p:cNvPr>
          <p:cNvGrpSpPr/>
          <p:nvPr/>
        </p:nvGrpSpPr>
        <p:grpSpPr>
          <a:xfrm>
            <a:off x="9027659" y="1373925"/>
            <a:ext cx="2496700" cy="1881233"/>
            <a:chOff x="3188701" y="4852780"/>
            <a:chExt cx="2256857" cy="188123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27AEC776-9F9A-4A96-A8AA-F1D3D5A3B836}"/>
                    </a:ext>
                  </a:extLst>
                </p:cNvPr>
                <p:cNvSpPr txBox="1"/>
                <p:nvPr/>
              </p:nvSpPr>
              <p:spPr>
                <a:xfrm>
                  <a:off x="3229182" y="4852780"/>
                  <a:ext cx="2216376" cy="90178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ru-RU" sz="280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ru-RU" sz="2800" i="1">
                                <a:latin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oMath>
                    </m:oMathPara>
                  </a14:m>
                  <a:endParaRPr lang="ru-RU" sz="2800" b="1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27AEC776-9F9A-4A96-A8AA-F1D3D5A3B83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29182" y="4852780"/>
                  <a:ext cx="2216376" cy="90178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16A88335-CC37-4AC6-B47F-26342A944E81}"/>
                    </a:ext>
                  </a:extLst>
                </p:cNvPr>
                <p:cNvSpPr txBox="1"/>
                <p:nvPr/>
              </p:nvSpPr>
              <p:spPr>
                <a:xfrm>
                  <a:off x="3188701" y="5906735"/>
                  <a:ext cx="2017604" cy="82727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ru-RU" sz="280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800" i="1">
                                <a:latin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oMath>
                    </m:oMathPara>
                  </a14:m>
                  <a:endParaRPr lang="ru-RU" sz="2800" b="1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16A88335-CC37-4AC6-B47F-26342A944E8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88701" y="5906735"/>
                  <a:ext cx="2017604" cy="827278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C3FD6D5B-CDE9-40E4-99B7-D08E1ED02C7D}"/>
              </a:ext>
            </a:extLst>
          </p:cNvPr>
          <p:cNvSpPr txBox="1"/>
          <p:nvPr/>
        </p:nvSpPr>
        <p:spPr>
          <a:xfrm>
            <a:off x="4313628" y="900430"/>
            <a:ext cx="4571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II</a:t>
            </a:r>
            <a:endParaRPr lang="ru-RU" sz="3200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BA436E92-C429-4706-A6D8-5EFCB2FF0C10}"/>
              </a:ext>
            </a:extLst>
          </p:cNvPr>
          <p:cNvSpPr/>
          <p:nvPr/>
        </p:nvSpPr>
        <p:spPr>
          <a:xfrm>
            <a:off x="4084992" y="747515"/>
            <a:ext cx="914400" cy="9144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Object 63">
                <a:extLst>
                  <a:ext uri="{FF2B5EF4-FFF2-40B4-BE49-F238E27FC236}">
                    <a16:creationId xmlns:a16="http://schemas.microsoft.com/office/drawing/2014/main" id="{3997B73D-A970-445D-B3B6-D70059E07D05}"/>
                  </a:ext>
                </a:extLst>
              </p:cNvPr>
              <p:cNvSpPr txBox="1"/>
              <p:nvPr/>
            </p:nvSpPr>
            <p:spPr bwMode="auto">
              <a:xfrm>
                <a:off x="268123" y="1380725"/>
                <a:ext cx="4941816" cy="824456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ru-RU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ru-RU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ru-RU" sz="2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ru-RU" sz="28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Object 63">
                <a:extLst>
                  <a:ext uri="{FF2B5EF4-FFF2-40B4-BE49-F238E27FC236}">
                    <a16:creationId xmlns:a16="http://schemas.microsoft.com/office/drawing/2014/main" id="{3997B73D-A970-445D-B3B6-D70059E07D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8123" y="1380725"/>
                <a:ext cx="4941816" cy="82445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Object 63">
                <a:extLst>
                  <a:ext uri="{FF2B5EF4-FFF2-40B4-BE49-F238E27FC236}">
                    <a16:creationId xmlns:a16="http://schemas.microsoft.com/office/drawing/2014/main" id="{5A762138-A8EB-4B20-A787-F9676812F180}"/>
                  </a:ext>
                </a:extLst>
              </p:cNvPr>
              <p:cNvSpPr txBox="1"/>
              <p:nvPr/>
            </p:nvSpPr>
            <p:spPr bwMode="auto">
              <a:xfrm>
                <a:off x="334203" y="2072179"/>
                <a:ext cx="3014195" cy="917615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>
                <a:defPPr>
                  <a:defRPr lang="en-US"/>
                </a:defPPr>
                <a:lvl1pPr>
                  <a:defRPr sz="2800" i="1">
                    <a:latin typeface="Cambria Math" panose="02040503050406030204" pitchFamily="18" charset="0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func>
                      <m:f>
                        <m:f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ru-RU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2" name="Object 63">
                <a:extLst>
                  <a:ext uri="{FF2B5EF4-FFF2-40B4-BE49-F238E27FC236}">
                    <a16:creationId xmlns:a16="http://schemas.microsoft.com/office/drawing/2014/main" id="{5A762138-A8EB-4B20-A787-F9676812F1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4203" y="2072179"/>
                <a:ext cx="3014195" cy="917615"/>
              </a:xfrm>
              <a:prstGeom prst="rect">
                <a:avLst/>
              </a:prstGeom>
              <a:blipFill>
                <a:blip r:embed="rId8"/>
                <a:stretch>
                  <a:fillRect b="-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69A749E-B4F2-47FA-9651-5A1A99B99A6A}"/>
                  </a:ext>
                </a:extLst>
              </p:cNvPr>
              <p:cNvSpPr txBox="1"/>
              <p:nvPr/>
            </p:nvSpPr>
            <p:spPr>
              <a:xfrm>
                <a:off x="276038" y="2996776"/>
                <a:ext cx="4030783" cy="77880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2</a:t>
                </a:r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 err="1">
                    <a:solidFill>
                      <a:schemeClr val="tx1"/>
                    </a:solidFill>
                  </a:rPr>
                  <a:t>arcsin</a:t>
                </a:r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ru-RU" sz="280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ru-RU" sz="280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69A749E-B4F2-47FA-9651-5A1A99B99A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038" y="2996776"/>
                <a:ext cx="4030783" cy="778803"/>
              </a:xfrm>
              <a:prstGeom prst="rect">
                <a:avLst/>
              </a:prstGeom>
              <a:blipFill>
                <a:blip r:embed="rId9"/>
                <a:stretch>
                  <a:fillRect l="-3026" b="-944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2FEB4F99-ADBB-4A09-B941-2D60708820CF}"/>
                  </a:ext>
                </a:extLst>
              </p:cNvPr>
              <p:cNvSpPr txBox="1"/>
              <p:nvPr/>
            </p:nvSpPr>
            <p:spPr>
              <a:xfrm>
                <a:off x="268123" y="3774963"/>
                <a:ext cx="3087640" cy="6638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2</a:t>
                </a:r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2FEB4F99-ADBB-4A09-B941-2D60708820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123" y="3774963"/>
                <a:ext cx="3087640" cy="663836"/>
              </a:xfrm>
              <a:prstGeom prst="rect">
                <a:avLst/>
              </a:prstGeom>
              <a:blipFill>
                <a:blip r:embed="rId10"/>
                <a:stretch>
                  <a:fillRect l="-4150" t="-1835" b="-1100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C5616C21-0BD4-481C-87E3-D006E8FDEBBD}"/>
                  </a:ext>
                </a:extLst>
              </p:cNvPr>
              <p:cNvSpPr txBox="1"/>
              <p:nvPr/>
            </p:nvSpPr>
            <p:spPr>
              <a:xfrm>
                <a:off x="268123" y="4466640"/>
                <a:ext cx="2829493" cy="6694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C5616C21-0BD4-481C-87E3-D006E8FDEB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123" y="4466640"/>
                <a:ext cx="2829493" cy="669479"/>
              </a:xfrm>
              <a:prstGeom prst="rect">
                <a:avLst/>
              </a:prstGeom>
              <a:blipFill>
                <a:blip r:embed="rId11"/>
                <a:stretch>
                  <a:fillRect l="-4526" t="-2727" b="-10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B242051B-BF0B-4911-89AD-3F6B1198E19A}"/>
                  </a:ext>
                </a:extLst>
              </p:cNvPr>
              <p:cNvSpPr txBox="1"/>
              <p:nvPr/>
            </p:nvSpPr>
            <p:spPr>
              <a:xfrm>
                <a:off x="309101" y="5202613"/>
                <a:ext cx="137376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800" dirty="0"/>
                  <a:t>;</a:t>
                </a:r>
                <a:endParaRPr lang="ru-RU" sz="28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B242051B-BF0B-4911-89AD-3F6B1198E1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101" y="5202613"/>
                <a:ext cx="1373768" cy="523220"/>
              </a:xfrm>
              <a:prstGeom prst="rect">
                <a:avLst/>
              </a:prstGeom>
              <a:blipFill>
                <a:blip r:embed="rId12"/>
                <a:stretch>
                  <a:fillRect t="-11628" r="-8000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100766CB-4644-49D8-8A47-CA064C2B75F7}"/>
                  </a:ext>
                </a:extLst>
              </p:cNvPr>
              <p:cNvSpPr txBox="1"/>
              <p:nvPr/>
            </p:nvSpPr>
            <p:spPr>
              <a:xfrm>
                <a:off x="208483" y="5969201"/>
                <a:ext cx="225229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+1;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100766CB-4644-49D8-8A47-CA064C2B75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483" y="5969201"/>
                <a:ext cx="2252298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819D80B-9204-4BD2-AD9F-BE324160CCA7}"/>
                  </a:ext>
                </a:extLst>
              </p:cNvPr>
              <p:cNvSpPr txBox="1"/>
              <p:nvPr/>
            </p:nvSpPr>
            <p:spPr>
              <a:xfrm>
                <a:off x="2291429" y="5024317"/>
                <a:ext cx="2316669" cy="7135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ru-RU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num>
                      <m:den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819D80B-9204-4BD2-AD9F-BE324160CC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1429" y="5024317"/>
                <a:ext cx="2316669" cy="713529"/>
              </a:xfrm>
              <a:prstGeom prst="rect">
                <a:avLst/>
              </a:prstGeom>
              <a:blipFill>
                <a:blip r:embed="rId14"/>
                <a:stretch>
                  <a:fillRect l="-5526" b="-940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464B09B-ED2E-4625-9479-B29BCABB75A5}"/>
                  </a:ext>
                </a:extLst>
              </p:cNvPr>
              <p:cNvSpPr txBox="1"/>
              <p:nvPr/>
            </p:nvSpPr>
            <p:spPr>
              <a:xfrm>
                <a:off x="2314198" y="5802625"/>
                <a:ext cx="2909258" cy="72372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ru-RU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+1)</m:t>
                        </m:r>
                      </m:num>
                      <m:den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464B09B-ED2E-4625-9479-B29BCABB75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4198" y="5802625"/>
                <a:ext cx="2909258" cy="723724"/>
              </a:xfrm>
              <a:prstGeom prst="rect">
                <a:avLst/>
              </a:prstGeom>
              <a:blipFill>
                <a:blip r:embed="rId15"/>
                <a:stretch>
                  <a:fillRect l="-4403" b="-924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4842AC26-0910-45BE-A4D5-ECA0BDE8CEA6}"/>
                  </a:ext>
                </a:extLst>
              </p:cNvPr>
              <p:cNvSpPr txBox="1"/>
              <p:nvPr/>
            </p:nvSpPr>
            <p:spPr>
              <a:xfrm>
                <a:off x="4315482" y="5062134"/>
                <a:ext cx="2316669" cy="6667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4842AC26-0910-45BE-A4D5-ECA0BDE8CE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5482" y="5062134"/>
                <a:ext cx="2316669" cy="666786"/>
              </a:xfrm>
              <a:prstGeom prst="rect">
                <a:avLst/>
              </a:prstGeom>
              <a:blipFill>
                <a:blip r:embed="rId16"/>
                <a:stretch>
                  <a:fillRect l="-1579" t="-1818" b="-10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56FB65F7-DCB3-48F1-AC60-3612497437AC}"/>
                  </a:ext>
                </a:extLst>
              </p:cNvPr>
              <p:cNvSpPr txBox="1"/>
              <p:nvPr/>
            </p:nvSpPr>
            <p:spPr>
              <a:xfrm>
                <a:off x="5168834" y="5816891"/>
                <a:ext cx="2387833" cy="71352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56FB65F7-DCB3-48F1-AC60-3612497437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8834" y="5816891"/>
                <a:ext cx="2387833" cy="713529"/>
              </a:xfrm>
              <a:prstGeom prst="rect">
                <a:avLst/>
              </a:prstGeom>
              <a:blipFill>
                <a:blip r:embed="rId17"/>
                <a:stretch>
                  <a:fillRect l="-5357" b="-940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74FCA379-3BDF-4444-A3B5-0C92BE9BB875}"/>
                  </a:ext>
                </a:extLst>
              </p:cNvPr>
              <p:cNvSpPr txBox="1"/>
              <p:nvPr/>
            </p:nvSpPr>
            <p:spPr>
              <a:xfrm>
                <a:off x="7421954" y="5853439"/>
                <a:ext cx="2643994" cy="6667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 =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𝑘</m:t>
                    </m:r>
                    <m:r>
                      <a:rPr lang="ru-RU" sz="2800" i="1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74FCA379-3BDF-4444-A3B5-0C92BE9BB8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1954" y="5853439"/>
                <a:ext cx="2643994" cy="666786"/>
              </a:xfrm>
              <a:prstGeom prst="rect">
                <a:avLst/>
              </a:prstGeom>
              <a:blipFill>
                <a:blip r:embed="rId18"/>
                <a:stretch>
                  <a:fillRect l="-1386" t="-1818" b="-10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1870840A-88B1-46BE-BC5B-BEC4E3550225}"/>
                  </a:ext>
                </a:extLst>
              </p:cNvPr>
              <p:cNvSpPr txBox="1"/>
              <p:nvPr/>
            </p:nvSpPr>
            <p:spPr>
              <a:xfrm>
                <a:off x="10277053" y="5618440"/>
                <a:ext cx="1911292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1870840A-88B1-46BE-BC5B-BEC4E35502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7053" y="5618440"/>
                <a:ext cx="1911292" cy="901785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Группа 44">
            <a:extLst>
              <a:ext uri="{FF2B5EF4-FFF2-40B4-BE49-F238E27FC236}">
                <a16:creationId xmlns:a16="http://schemas.microsoft.com/office/drawing/2014/main" id="{0DB6E7A8-5890-480A-A322-051A4046D0E2}"/>
              </a:ext>
            </a:extLst>
          </p:cNvPr>
          <p:cNvGrpSpPr/>
          <p:nvPr/>
        </p:nvGrpSpPr>
        <p:grpSpPr>
          <a:xfrm>
            <a:off x="8204867" y="3325482"/>
            <a:ext cx="2253203" cy="1881233"/>
            <a:chOff x="3188701" y="4852780"/>
            <a:chExt cx="2253203" cy="188123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67DE1AD8-036D-44CD-8A2B-23EDCBC1191E}"/>
                    </a:ext>
                  </a:extLst>
                </p:cNvPr>
                <p:cNvSpPr txBox="1"/>
                <p:nvPr/>
              </p:nvSpPr>
              <p:spPr>
                <a:xfrm>
                  <a:off x="3229182" y="4852780"/>
                  <a:ext cx="2212722" cy="90178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ru-RU" sz="280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ru-RU" sz="2800" i="1">
                                <a:latin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oMath>
                    </m:oMathPara>
                  </a14:m>
                  <a:endParaRPr lang="ru-RU" sz="2800" b="1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67DE1AD8-036D-44CD-8A2B-23EDCBC1191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29182" y="4852780"/>
                  <a:ext cx="2212722" cy="901785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2D473186-D05C-4B7C-8FEA-B0F3B6FC2B61}"/>
                    </a:ext>
                  </a:extLst>
                </p:cNvPr>
                <p:cNvSpPr txBox="1"/>
                <p:nvPr/>
              </p:nvSpPr>
              <p:spPr>
                <a:xfrm>
                  <a:off x="3188701" y="5906735"/>
                  <a:ext cx="2013949" cy="82727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ru-RU" sz="280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ru-RU" sz="2800" i="1">
                                <a:latin typeface="Cambria Math" panose="020405030504060302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oMath>
                    </m:oMathPara>
                  </a14:m>
                  <a:endParaRPr lang="ru-RU" sz="2800" b="1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2D473186-D05C-4B7C-8FEA-B0F3B6FC2B6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88701" y="5906735"/>
                  <a:ext cx="2013949" cy="827278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6339597-61C7-44E0-B692-FEC548EB2C00}"/>
                  </a:ext>
                </a:extLst>
              </p:cNvPr>
              <p:cNvSpPr txBox="1"/>
              <p:nvPr/>
            </p:nvSpPr>
            <p:spPr>
              <a:xfrm>
                <a:off x="10558234" y="4106881"/>
                <a:ext cx="1680272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600" b="1" i="1" dirty="0">
                    <a:solidFill>
                      <a:srgbClr val="C00000"/>
                    </a:solidFill>
                    <a:ea typeface="Cambria Math" panose="02040503050406030204" pitchFamily="18" charset="0"/>
                  </a:rPr>
                  <a:t>k</a:t>
                </a:r>
                <a14:m>
                  <m:oMath xmlns:m="http://schemas.openxmlformats.org/officeDocument/2006/math">
                    <m:r>
                      <a:rPr lang="en-US" sz="36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36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D6339597-61C7-44E0-B692-FEC548EB2C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58234" y="4106881"/>
                <a:ext cx="1680272" cy="646331"/>
              </a:xfrm>
              <a:prstGeom prst="rect">
                <a:avLst/>
              </a:prstGeom>
              <a:blipFill>
                <a:blip r:embed="rId22"/>
                <a:stretch>
                  <a:fillRect l="-11232" t="-16038" b="-339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Левая круглая скобка 32">
            <a:extLst>
              <a:ext uri="{FF2B5EF4-FFF2-40B4-BE49-F238E27FC236}">
                <a16:creationId xmlns:a16="http://schemas.microsoft.com/office/drawing/2014/main" id="{C74B4558-9F88-4964-A51E-EC8BA04D5E4D}"/>
              </a:ext>
            </a:extLst>
          </p:cNvPr>
          <p:cNvSpPr/>
          <p:nvPr/>
        </p:nvSpPr>
        <p:spPr>
          <a:xfrm>
            <a:off x="8976695" y="1602311"/>
            <a:ext cx="202325" cy="1631152"/>
          </a:xfrm>
          <a:prstGeom prst="leftBracket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: скругленные углы 35">
            <a:extLst>
              <a:ext uri="{FF2B5EF4-FFF2-40B4-BE49-F238E27FC236}">
                <a16:creationId xmlns:a16="http://schemas.microsoft.com/office/drawing/2014/main" id="{255A25D3-8EF3-4C1B-A577-6142EA967958}"/>
              </a:ext>
            </a:extLst>
          </p:cNvPr>
          <p:cNvSpPr/>
          <p:nvPr/>
        </p:nvSpPr>
        <p:spPr>
          <a:xfrm>
            <a:off x="8566000" y="1380725"/>
            <a:ext cx="3672506" cy="2005557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00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Левая круглая скобка 49">
            <a:extLst>
              <a:ext uri="{FF2B5EF4-FFF2-40B4-BE49-F238E27FC236}">
                <a16:creationId xmlns:a16="http://schemas.microsoft.com/office/drawing/2014/main" id="{5E4CC30E-E907-411E-BADE-F6C1755C1475}"/>
              </a:ext>
            </a:extLst>
          </p:cNvPr>
          <p:cNvSpPr/>
          <p:nvPr/>
        </p:nvSpPr>
        <p:spPr>
          <a:xfrm>
            <a:off x="8113422" y="3448239"/>
            <a:ext cx="182889" cy="1631152"/>
          </a:xfrm>
          <a:prstGeom prst="leftBracket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E8F5D394-CDBA-4792-A183-F8F8AFBB0024}"/>
                  </a:ext>
                </a:extLst>
              </p:cNvPr>
              <p:cNvSpPr txBox="1"/>
              <p:nvPr/>
            </p:nvSpPr>
            <p:spPr>
              <a:xfrm>
                <a:off x="10901341" y="2079662"/>
                <a:ext cx="1464095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E8F5D394-CDBA-4792-A183-F8F8AFBB00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01341" y="2079662"/>
                <a:ext cx="1464095" cy="523220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2944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18" grpId="0"/>
      <p:bldP spid="2" grpId="0" animBg="1"/>
      <p:bldP spid="3" grpId="0"/>
      <p:bldP spid="4" grpId="0" animBg="1"/>
      <p:bldP spid="21" grpId="0"/>
      <p:bldP spid="22" grpId="0"/>
      <p:bldP spid="23" grpId="0"/>
      <p:bldP spid="34" grpId="0"/>
      <p:bldP spid="35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9" grpId="0"/>
      <p:bldP spid="5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bject 62">
                <a:extLst>
                  <a:ext uri="{FF2B5EF4-FFF2-40B4-BE49-F238E27FC236}">
                    <a16:creationId xmlns:a16="http://schemas.microsoft.com/office/drawing/2014/main" id="{A1330B82-AE99-4690-BB0C-2E4F1287CD04}"/>
                  </a:ext>
                </a:extLst>
              </p:cNvPr>
              <p:cNvSpPr txBox="1"/>
              <p:nvPr/>
            </p:nvSpPr>
            <p:spPr bwMode="auto">
              <a:xfrm>
                <a:off x="356121" y="861718"/>
                <a:ext cx="3208704" cy="1158983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ru-RU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ru-RU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ru-RU" sz="2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ru-RU" sz="2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ru-RU" sz="28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Object 62">
                <a:extLst>
                  <a:ext uri="{FF2B5EF4-FFF2-40B4-BE49-F238E27FC236}">
                    <a16:creationId xmlns:a16="http://schemas.microsoft.com/office/drawing/2014/main" id="{A1330B82-AE99-4690-BB0C-2E4F1287CD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6121" y="861718"/>
                <a:ext cx="3208704" cy="115898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1">
            <a:extLst>
              <a:ext uri="{FF2B5EF4-FFF2-40B4-BE49-F238E27FC236}">
                <a16:creationId xmlns:a16="http://schemas.microsoft.com/office/drawing/2014/main" id="{A29A4AD1-FC6A-41CF-9399-019AEF433C0D}"/>
              </a:ext>
            </a:extLst>
          </p:cNvPr>
          <p:cNvSpPr txBox="1">
            <a:spLocks noChangeArrowheads="1"/>
          </p:cNvSpPr>
          <p:nvPr/>
        </p:nvSpPr>
        <p:spPr>
          <a:xfrm>
            <a:off x="415363" y="59814"/>
            <a:ext cx="3856503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/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Решите уравнение: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4C51705-0D88-4E9B-95DA-306380572567}"/>
                  </a:ext>
                </a:extLst>
              </p:cNvPr>
              <p:cNvSpPr txBox="1"/>
              <p:nvPr/>
            </p:nvSpPr>
            <p:spPr>
              <a:xfrm>
                <a:off x="6724840" y="525140"/>
                <a:ext cx="458420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=±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arccos</m:t>
                          </m:r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4C51705-0D88-4E9B-95DA-3063805725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4840" y="525140"/>
                <a:ext cx="4584204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7A45711A-A4D0-42A2-ABB0-2459E14EB047}"/>
              </a:ext>
            </a:extLst>
          </p:cNvPr>
          <p:cNvSpPr/>
          <p:nvPr/>
        </p:nvSpPr>
        <p:spPr>
          <a:xfrm>
            <a:off x="6375025" y="327580"/>
            <a:ext cx="5709557" cy="874372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: скругленные углы 24">
            <a:extLst>
              <a:ext uri="{FF2B5EF4-FFF2-40B4-BE49-F238E27FC236}">
                <a16:creationId xmlns:a16="http://schemas.microsoft.com/office/drawing/2014/main" id="{FD2A483C-2742-4ED1-94A4-96ADA12870F8}"/>
              </a:ext>
            </a:extLst>
          </p:cNvPr>
          <p:cNvSpPr/>
          <p:nvPr/>
        </p:nvSpPr>
        <p:spPr>
          <a:xfrm>
            <a:off x="6170033" y="3787909"/>
            <a:ext cx="5139011" cy="137500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C8F832B5-D326-46A8-8003-FD611008B993}"/>
              </a:ext>
            </a:extLst>
          </p:cNvPr>
          <p:cNvSpPr/>
          <p:nvPr/>
        </p:nvSpPr>
        <p:spPr>
          <a:xfrm>
            <a:off x="396132" y="3735835"/>
            <a:ext cx="5139011" cy="1375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E551CE9-EE56-4645-816D-5BC4CBFE84A0}"/>
                  </a:ext>
                </a:extLst>
              </p:cNvPr>
              <p:cNvSpPr txBox="1"/>
              <p:nvPr/>
            </p:nvSpPr>
            <p:spPr>
              <a:xfrm>
                <a:off x="6873237" y="1651033"/>
                <a:ext cx="4712700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 err="1">
                    <a:solidFill>
                      <a:schemeClr val="tx1"/>
                    </a:solidFill>
                  </a:rPr>
                  <a:t>arcsin</a:t>
                </a:r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i="1" dirty="0">
                    <a:solidFill>
                      <a:schemeClr val="tx1"/>
                    </a:solidFill>
                  </a:rPr>
                  <a:t>a</a:t>
                </a:r>
                <a:r>
                  <a:rPr lang="en-US" sz="28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E551CE9-EE56-4645-816D-5BC4CBFE84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3237" y="1651033"/>
                <a:ext cx="4712700" cy="523220"/>
              </a:xfrm>
              <a:prstGeom prst="rect">
                <a:avLst/>
              </a:prstGeom>
              <a:blipFill>
                <a:blip r:embed="rId5"/>
                <a:stretch>
                  <a:fillRect l="-2584" t="-12791" b="-313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27F3246C-B693-4572-8EE3-E3B672BE7512}"/>
              </a:ext>
            </a:extLst>
          </p:cNvPr>
          <p:cNvSpPr/>
          <p:nvPr/>
        </p:nvSpPr>
        <p:spPr>
          <a:xfrm>
            <a:off x="6594212" y="1494966"/>
            <a:ext cx="5709557" cy="793751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>
            <a:hlinkClick r:id="rId6" action="ppaction://hlinksldjump"/>
            <a:extLst>
              <a:ext uri="{FF2B5EF4-FFF2-40B4-BE49-F238E27FC236}">
                <a16:creationId xmlns:a16="http://schemas.microsoft.com/office/drawing/2014/main" id="{A8E23435-D2CF-4BE1-A150-1A5A214C1731}"/>
              </a:ext>
            </a:extLst>
          </p:cNvPr>
          <p:cNvSpPr txBox="1"/>
          <p:nvPr/>
        </p:nvSpPr>
        <p:spPr>
          <a:xfrm>
            <a:off x="911292" y="3735835"/>
            <a:ext cx="39157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solidFill>
                  <a:srgbClr val="002060"/>
                </a:solidFill>
              </a:rPr>
              <a:t>Преобразовать левую часть</a:t>
            </a:r>
          </a:p>
        </p:txBody>
      </p:sp>
      <p:sp>
        <p:nvSpPr>
          <p:cNvPr id="24" name="TextBox 23">
            <a:hlinkClick r:id="rId7" action="ppaction://hlinksldjump"/>
            <a:extLst>
              <a:ext uri="{FF2B5EF4-FFF2-40B4-BE49-F238E27FC236}">
                <a16:creationId xmlns:a16="http://schemas.microsoft.com/office/drawing/2014/main" id="{DCDEC639-2DE6-438E-92F6-79AB255AD845}"/>
              </a:ext>
            </a:extLst>
          </p:cNvPr>
          <p:cNvSpPr txBox="1"/>
          <p:nvPr/>
        </p:nvSpPr>
        <p:spPr>
          <a:xfrm>
            <a:off x="6724840" y="3875248"/>
            <a:ext cx="40099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solidFill>
                  <a:srgbClr val="007434"/>
                </a:solidFill>
              </a:rPr>
              <a:t>Находить аргумент синуса</a:t>
            </a:r>
          </a:p>
        </p:txBody>
      </p:sp>
    </p:spTree>
    <p:extLst>
      <p:ext uri="{BB962C8B-B14F-4D97-AF65-F5344CB8AC3E}">
        <p14:creationId xmlns:p14="http://schemas.microsoft.com/office/powerpoint/2010/main" val="4083511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25" grpId="0" animBg="1"/>
      <p:bldP spid="5" grpId="0" animBg="1"/>
      <p:bldP spid="18" grpId="0"/>
      <p:bldP spid="19" grpId="0" animBg="1"/>
      <p:bldP spid="2" grpId="0"/>
      <p:bldP spid="2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bject 62">
                <a:extLst>
                  <a:ext uri="{FF2B5EF4-FFF2-40B4-BE49-F238E27FC236}">
                    <a16:creationId xmlns:a16="http://schemas.microsoft.com/office/drawing/2014/main" id="{A1330B82-AE99-4690-BB0C-2E4F1287CD04}"/>
                  </a:ext>
                </a:extLst>
              </p:cNvPr>
              <p:cNvSpPr txBox="1"/>
              <p:nvPr/>
            </p:nvSpPr>
            <p:spPr bwMode="auto">
              <a:xfrm>
                <a:off x="356121" y="861718"/>
                <a:ext cx="3208704" cy="1158983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ru-RU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ru-RU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ru-RU" sz="2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ru-RU" sz="2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ru-RU" sz="28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Object 62">
                <a:extLst>
                  <a:ext uri="{FF2B5EF4-FFF2-40B4-BE49-F238E27FC236}">
                    <a16:creationId xmlns:a16="http://schemas.microsoft.com/office/drawing/2014/main" id="{A1330B82-AE99-4690-BB0C-2E4F1287CD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6121" y="861718"/>
                <a:ext cx="3208704" cy="115898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1">
            <a:extLst>
              <a:ext uri="{FF2B5EF4-FFF2-40B4-BE49-F238E27FC236}">
                <a16:creationId xmlns:a16="http://schemas.microsoft.com/office/drawing/2014/main" id="{A29A4AD1-FC6A-41CF-9399-019AEF433C0D}"/>
              </a:ext>
            </a:extLst>
          </p:cNvPr>
          <p:cNvSpPr txBox="1">
            <a:spLocks noChangeArrowheads="1"/>
          </p:cNvSpPr>
          <p:nvPr/>
        </p:nvSpPr>
        <p:spPr>
          <a:xfrm>
            <a:off x="415363" y="59814"/>
            <a:ext cx="3856503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/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Решите уравнение: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9B6C5D-C49C-7AE8-6296-12F248F15989}"/>
              </a:ext>
            </a:extLst>
          </p:cNvPr>
          <p:cNvSpPr txBox="1"/>
          <p:nvPr/>
        </p:nvSpPr>
        <p:spPr>
          <a:xfrm>
            <a:off x="530942" y="2521974"/>
            <a:ext cx="3896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По формуле приведения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bject 62">
                <a:extLst>
                  <a:ext uri="{FF2B5EF4-FFF2-40B4-BE49-F238E27FC236}">
                    <a16:creationId xmlns:a16="http://schemas.microsoft.com/office/drawing/2014/main" id="{15480F43-AEC4-FE2B-99ED-D4B1A4AF35DA}"/>
                  </a:ext>
                </a:extLst>
              </p:cNvPr>
              <p:cNvSpPr txBox="1"/>
              <p:nvPr/>
            </p:nvSpPr>
            <p:spPr bwMode="auto">
              <a:xfrm>
                <a:off x="530942" y="2966975"/>
                <a:ext cx="4262284" cy="1158983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ru-RU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ru-RU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ru-RU" sz="2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ru-RU" sz="2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ru-RU" sz="28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Object 62">
                <a:extLst>
                  <a:ext uri="{FF2B5EF4-FFF2-40B4-BE49-F238E27FC236}">
                    <a16:creationId xmlns:a16="http://schemas.microsoft.com/office/drawing/2014/main" id="{15480F43-AEC4-FE2B-99ED-D4B1A4AF35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0942" y="2966975"/>
                <a:ext cx="4262284" cy="115898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Object 62">
                <a:extLst>
                  <a:ext uri="{FF2B5EF4-FFF2-40B4-BE49-F238E27FC236}">
                    <a16:creationId xmlns:a16="http://schemas.microsoft.com/office/drawing/2014/main" id="{FC146ABA-C548-6ACF-81E1-A9D466DFFDA1}"/>
                  </a:ext>
                </a:extLst>
              </p:cNvPr>
              <p:cNvSpPr txBox="1"/>
              <p:nvPr/>
            </p:nvSpPr>
            <p:spPr bwMode="auto">
              <a:xfrm>
                <a:off x="415363" y="3991467"/>
                <a:ext cx="4262284" cy="1158983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 xmlns:m="http://schemas.openxmlformats.org/officeDocument/2006/math">
                    <m:r>
                      <a:rPr lang="ru-RU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 =0</a:t>
                </a:r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" name="Object 62">
                <a:extLst>
                  <a:ext uri="{FF2B5EF4-FFF2-40B4-BE49-F238E27FC236}">
                    <a16:creationId xmlns:a16="http://schemas.microsoft.com/office/drawing/2014/main" id="{FC146ABA-C548-6ACF-81E1-A9D466DFFD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5363" y="3991467"/>
                <a:ext cx="4262284" cy="1158983"/>
              </a:xfrm>
              <a:prstGeom prst="rect">
                <a:avLst/>
              </a:prstGeom>
              <a:blipFill>
                <a:blip r:embed="rId4"/>
                <a:stretch>
                  <a:fillRect t="-57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5">
            <a:extLst>
              <a:ext uri="{FF2B5EF4-FFF2-40B4-BE49-F238E27FC236}">
                <a16:creationId xmlns:a16="http://schemas.microsoft.com/office/drawing/2014/main" id="{B379680C-1B0F-0590-4274-829B5C293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4169" y="2398845"/>
            <a:ext cx="42481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частный случай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Object 4">
                <a:extLst>
                  <a:ext uri="{FF2B5EF4-FFF2-40B4-BE49-F238E27FC236}">
                    <a16:creationId xmlns:a16="http://schemas.microsoft.com/office/drawing/2014/main" id="{9C15830F-80C5-3919-2EAD-13CB98FCAC27}"/>
                  </a:ext>
                </a:extLst>
              </p:cNvPr>
              <p:cNvSpPr txBox="1"/>
              <p:nvPr/>
            </p:nvSpPr>
            <p:spPr bwMode="auto">
              <a:xfrm>
                <a:off x="8397246" y="2831063"/>
                <a:ext cx="3794125" cy="8302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6" name="Object 4">
                <a:extLst>
                  <a:ext uri="{FF2B5EF4-FFF2-40B4-BE49-F238E27FC236}">
                    <a16:creationId xmlns:a16="http://schemas.microsoft.com/office/drawing/2014/main" id="{9C15830F-80C5-3919-2EAD-13CB98FCAC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397246" y="2831063"/>
                <a:ext cx="3794125" cy="83026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32DD021-C184-C083-5559-81BFD29DA3C6}"/>
                  </a:ext>
                </a:extLst>
              </p:cNvPr>
              <p:cNvSpPr txBox="1"/>
              <p:nvPr/>
            </p:nvSpPr>
            <p:spPr>
              <a:xfrm>
                <a:off x="8872144" y="2336726"/>
                <a:ext cx="2382581" cy="5757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=0, 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32DD021-C184-C083-5559-81BFD29DA3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2144" y="2336726"/>
                <a:ext cx="2382581" cy="5757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Object 4">
                <a:extLst>
                  <a:ext uri="{FF2B5EF4-FFF2-40B4-BE49-F238E27FC236}">
                    <a16:creationId xmlns:a16="http://schemas.microsoft.com/office/drawing/2014/main" id="{5031F7D1-F024-F8A4-3B6C-4F3FE7627F24}"/>
                  </a:ext>
                </a:extLst>
              </p:cNvPr>
              <p:cNvSpPr txBox="1"/>
              <p:nvPr/>
            </p:nvSpPr>
            <p:spPr bwMode="auto">
              <a:xfrm>
                <a:off x="477741" y="4735318"/>
                <a:ext cx="3794125" cy="8302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9" name="Object 4">
                <a:extLst>
                  <a:ext uri="{FF2B5EF4-FFF2-40B4-BE49-F238E27FC236}">
                    <a16:creationId xmlns:a16="http://schemas.microsoft.com/office/drawing/2014/main" id="{5031F7D1-F024-F8A4-3B6C-4F3FE7627F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7741" y="4735318"/>
                <a:ext cx="3794125" cy="83026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Object 4">
                <a:extLst>
                  <a:ext uri="{FF2B5EF4-FFF2-40B4-BE49-F238E27FC236}">
                    <a16:creationId xmlns:a16="http://schemas.microsoft.com/office/drawing/2014/main" id="{3C76DD15-12D7-C8D5-23EE-08BB5565584F}"/>
                  </a:ext>
                </a:extLst>
              </p:cNvPr>
              <p:cNvSpPr txBox="1"/>
              <p:nvPr/>
            </p:nvSpPr>
            <p:spPr bwMode="auto">
              <a:xfrm>
                <a:off x="446551" y="5755457"/>
                <a:ext cx="3794125" cy="8302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10" name="Object 4">
                <a:extLst>
                  <a:ext uri="{FF2B5EF4-FFF2-40B4-BE49-F238E27FC236}">
                    <a16:creationId xmlns:a16="http://schemas.microsoft.com/office/drawing/2014/main" id="{3C76DD15-12D7-C8D5-23EE-08BB556558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6551" y="5755457"/>
                <a:ext cx="3794125" cy="83026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5F6D53A7-3EA6-DBBD-463F-50CD38EF4D51}"/>
              </a:ext>
            </a:extLst>
          </p:cNvPr>
          <p:cNvSpPr/>
          <p:nvPr/>
        </p:nvSpPr>
        <p:spPr>
          <a:xfrm>
            <a:off x="6115714" y="307864"/>
            <a:ext cx="5139011" cy="1375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hlinkClick r:id="rId9" action="ppaction://hlinksldjump"/>
            <a:extLst>
              <a:ext uri="{FF2B5EF4-FFF2-40B4-BE49-F238E27FC236}">
                <a16:creationId xmlns:a16="http://schemas.microsoft.com/office/drawing/2014/main" id="{0001446B-984E-E884-8028-B8E9ED6993E7}"/>
              </a:ext>
            </a:extLst>
          </p:cNvPr>
          <p:cNvSpPr txBox="1"/>
          <p:nvPr/>
        </p:nvSpPr>
        <p:spPr>
          <a:xfrm>
            <a:off x="6822755" y="421841"/>
            <a:ext cx="39157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solidFill>
                  <a:srgbClr val="002060"/>
                </a:solidFill>
              </a:rPr>
              <a:t>Преобразование левой части</a:t>
            </a: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EF9224EA-A3C1-9A5C-39EF-8C5B0DAE5D81}"/>
              </a:ext>
            </a:extLst>
          </p:cNvPr>
          <p:cNvSpPr/>
          <p:nvPr/>
        </p:nvSpPr>
        <p:spPr>
          <a:xfrm>
            <a:off x="134420" y="5565581"/>
            <a:ext cx="4262284" cy="1020139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6029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  <p:bldP spid="9" grpId="0"/>
      <p:bldP spid="10" grpId="0"/>
      <p:bldP spid="12" grpId="0" animBg="1"/>
      <p:bldP spid="14" grpId="0"/>
      <p:bldP spid="1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bject 62">
                <a:extLst>
                  <a:ext uri="{FF2B5EF4-FFF2-40B4-BE49-F238E27FC236}">
                    <a16:creationId xmlns:a16="http://schemas.microsoft.com/office/drawing/2014/main" id="{A1330B82-AE99-4690-BB0C-2E4F1287CD04}"/>
                  </a:ext>
                </a:extLst>
              </p:cNvPr>
              <p:cNvSpPr txBox="1"/>
              <p:nvPr/>
            </p:nvSpPr>
            <p:spPr bwMode="auto">
              <a:xfrm>
                <a:off x="356121" y="861718"/>
                <a:ext cx="3208704" cy="1158983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ru-RU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ru-RU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ru-RU" sz="2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ru-RU" sz="2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ru-RU" sz="28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Object 62">
                <a:extLst>
                  <a:ext uri="{FF2B5EF4-FFF2-40B4-BE49-F238E27FC236}">
                    <a16:creationId xmlns:a16="http://schemas.microsoft.com/office/drawing/2014/main" id="{A1330B82-AE99-4690-BB0C-2E4F1287CD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6121" y="861718"/>
                <a:ext cx="3208704" cy="115898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1">
            <a:extLst>
              <a:ext uri="{FF2B5EF4-FFF2-40B4-BE49-F238E27FC236}">
                <a16:creationId xmlns:a16="http://schemas.microsoft.com/office/drawing/2014/main" id="{A29A4AD1-FC6A-41CF-9399-019AEF433C0D}"/>
              </a:ext>
            </a:extLst>
          </p:cNvPr>
          <p:cNvSpPr txBox="1">
            <a:spLocks noChangeArrowheads="1"/>
          </p:cNvSpPr>
          <p:nvPr/>
        </p:nvSpPr>
        <p:spPr>
          <a:xfrm>
            <a:off x="415363" y="59814"/>
            <a:ext cx="3856503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/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Решите уравнение: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71510C38-209B-B6F0-DC52-5DDC7EC59979}"/>
              </a:ext>
            </a:extLst>
          </p:cNvPr>
          <p:cNvSpPr/>
          <p:nvPr/>
        </p:nvSpPr>
        <p:spPr>
          <a:xfrm>
            <a:off x="6391337" y="126521"/>
            <a:ext cx="5139011" cy="137500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>
            <a:hlinkClick r:id="rId3" action="ppaction://hlinksldjump"/>
            <a:extLst>
              <a:ext uri="{FF2B5EF4-FFF2-40B4-BE49-F238E27FC236}">
                <a16:creationId xmlns:a16="http://schemas.microsoft.com/office/drawing/2014/main" id="{B263ABD9-0E02-F6EB-D20E-30B42CAC9A34}"/>
              </a:ext>
            </a:extLst>
          </p:cNvPr>
          <p:cNvSpPr txBox="1"/>
          <p:nvPr/>
        </p:nvSpPr>
        <p:spPr>
          <a:xfrm>
            <a:off x="6955869" y="269053"/>
            <a:ext cx="40099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solidFill>
                  <a:srgbClr val="007434"/>
                </a:solidFill>
              </a:rPr>
              <a:t>Находим аргумент синуса</a:t>
            </a:r>
          </a:p>
        </p:txBody>
      </p:sp>
      <p:sp>
        <p:nvSpPr>
          <p:cNvPr id="5" name="Прямоугольник 5">
            <a:extLst>
              <a:ext uri="{FF2B5EF4-FFF2-40B4-BE49-F238E27FC236}">
                <a16:creationId xmlns:a16="http://schemas.microsoft.com/office/drawing/2014/main" id="{CA9374DB-6F0E-FCD8-7A31-E90789E72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6253" y="1687988"/>
            <a:ext cx="42481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частный случай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Object 4">
                <a:extLst>
                  <a:ext uri="{FF2B5EF4-FFF2-40B4-BE49-F238E27FC236}">
                    <a16:creationId xmlns:a16="http://schemas.microsoft.com/office/drawing/2014/main" id="{1CCEB70F-9C94-6589-8575-DA0CA178FAB8}"/>
                  </a:ext>
                </a:extLst>
              </p:cNvPr>
              <p:cNvSpPr txBox="1"/>
              <p:nvPr/>
            </p:nvSpPr>
            <p:spPr bwMode="auto">
              <a:xfrm>
                <a:off x="8960842" y="2250550"/>
                <a:ext cx="3794125" cy="8302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6" name="Object 4">
                <a:extLst>
                  <a:ext uri="{FF2B5EF4-FFF2-40B4-BE49-F238E27FC236}">
                    <a16:creationId xmlns:a16="http://schemas.microsoft.com/office/drawing/2014/main" id="{1CCEB70F-9C94-6589-8575-DA0CA178FA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960842" y="2250550"/>
                <a:ext cx="3794125" cy="83026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C8C8C76-2337-DD65-622E-2D53E2DE8643}"/>
                  </a:ext>
                </a:extLst>
              </p:cNvPr>
              <p:cNvSpPr txBox="1"/>
              <p:nvPr/>
            </p:nvSpPr>
            <p:spPr>
              <a:xfrm>
                <a:off x="9323592" y="1545585"/>
                <a:ext cx="2382581" cy="5757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=0, 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C8C8C76-2337-DD65-622E-2D53E2DE86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3592" y="1545585"/>
                <a:ext cx="2382581" cy="5757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Object 62">
                <a:extLst>
                  <a:ext uri="{FF2B5EF4-FFF2-40B4-BE49-F238E27FC236}">
                    <a16:creationId xmlns:a16="http://schemas.microsoft.com/office/drawing/2014/main" id="{A0A85FAA-06C1-3E57-1F8C-FA27D15E1591}"/>
                  </a:ext>
                </a:extLst>
              </p:cNvPr>
              <p:cNvSpPr txBox="1"/>
              <p:nvPr/>
            </p:nvSpPr>
            <p:spPr bwMode="auto">
              <a:xfrm>
                <a:off x="260359" y="4230640"/>
                <a:ext cx="3794125" cy="1158983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ru-RU" sz="28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" name="Object 62">
                <a:extLst>
                  <a:ext uri="{FF2B5EF4-FFF2-40B4-BE49-F238E27FC236}">
                    <a16:creationId xmlns:a16="http://schemas.microsoft.com/office/drawing/2014/main" id="{A0A85FAA-06C1-3E57-1F8C-FA27D15E15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0359" y="4230640"/>
                <a:ext cx="3794125" cy="115898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Object 62">
                <a:extLst>
                  <a:ext uri="{FF2B5EF4-FFF2-40B4-BE49-F238E27FC236}">
                    <a16:creationId xmlns:a16="http://schemas.microsoft.com/office/drawing/2014/main" id="{69133E93-591F-47BA-B193-30BE3EB93577}"/>
                  </a:ext>
                </a:extLst>
              </p:cNvPr>
              <p:cNvSpPr txBox="1"/>
              <p:nvPr/>
            </p:nvSpPr>
            <p:spPr bwMode="auto">
              <a:xfrm>
                <a:off x="328783" y="3020774"/>
                <a:ext cx="3794125" cy="1158983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ru-RU" sz="28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ru-RU" sz="28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2" name="Object 62">
                <a:extLst>
                  <a:ext uri="{FF2B5EF4-FFF2-40B4-BE49-F238E27FC236}">
                    <a16:creationId xmlns:a16="http://schemas.microsoft.com/office/drawing/2014/main" id="{69133E93-591F-47BA-B193-30BE3EB935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8783" y="3020774"/>
                <a:ext cx="3794125" cy="115898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Object 62">
                <a:extLst>
                  <a:ext uri="{FF2B5EF4-FFF2-40B4-BE49-F238E27FC236}">
                    <a16:creationId xmlns:a16="http://schemas.microsoft.com/office/drawing/2014/main" id="{D61990D8-FB75-64DF-930F-20F74FA5CC01}"/>
                  </a:ext>
                </a:extLst>
              </p:cNvPr>
              <p:cNvSpPr txBox="1"/>
              <p:nvPr/>
            </p:nvSpPr>
            <p:spPr bwMode="auto">
              <a:xfrm>
                <a:off x="327845" y="5389623"/>
                <a:ext cx="3794125" cy="1158983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num>
                        <m:den>
                          <m:r>
                            <a:rPr 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5" name="Object 62">
                <a:extLst>
                  <a:ext uri="{FF2B5EF4-FFF2-40B4-BE49-F238E27FC236}">
                    <a16:creationId xmlns:a16="http://schemas.microsoft.com/office/drawing/2014/main" id="{D61990D8-FB75-64DF-930F-20F74FA5CC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7845" y="5389623"/>
                <a:ext cx="3794125" cy="115898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32E8903C-D621-A4C2-1475-3AA878ED1C2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913" y="2837332"/>
            <a:ext cx="3731749" cy="3604763"/>
          </a:xfrm>
          <a:prstGeom prst="rect">
            <a:avLst/>
          </a:prstGeom>
        </p:spPr>
      </p:pic>
      <p:sp>
        <p:nvSpPr>
          <p:cNvPr id="29" name="Дуга 28">
            <a:extLst>
              <a:ext uri="{FF2B5EF4-FFF2-40B4-BE49-F238E27FC236}">
                <a16:creationId xmlns:a16="http://schemas.microsoft.com/office/drawing/2014/main" id="{39286487-BBF8-C846-F1FD-E67F361B8C4A}"/>
              </a:ext>
            </a:extLst>
          </p:cNvPr>
          <p:cNvSpPr/>
          <p:nvPr/>
        </p:nvSpPr>
        <p:spPr>
          <a:xfrm rot="4786586">
            <a:off x="9361166" y="4182514"/>
            <a:ext cx="914400" cy="914400"/>
          </a:xfrm>
          <a:prstGeom prst="arc">
            <a:avLst>
              <a:gd name="adj1" fmla="val 17430933"/>
              <a:gd name="adj2" fmla="val 1756345"/>
            </a:avLst>
          </a:pr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Дуга 29">
            <a:extLst>
              <a:ext uri="{FF2B5EF4-FFF2-40B4-BE49-F238E27FC236}">
                <a16:creationId xmlns:a16="http://schemas.microsoft.com/office/drawing/2014/main" id="{873A44B0-2169-BD77-5418-DB00BB2AA1F6}"/>
              </a:ext>
            </a:extLst>
          </p:cNvPr>
          <p:cNvSpPr/>
          <p:nvPr/>
        </p:nvSpPr>
        <p:spPr>
          <a:xfrm rot="17775569" flipV="1">
            <a:off x="9291617" y="4311010"/>
            <a:ext cx="914400" cy="914400"/>
          </a:xfrm>
          <a:prstGeom prst="arc">
            <a:avLst>
              <a:gd name="adj1" fmla="val 18185229"/>
              <a:gd name="adj2" fmla="val 11423964"/>
            </a:avLst>
          </a:prstGeom>
          <a:ln w="28575">
            <a:solidFill>
              <a:srgbClr val="00206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>
            <a:extLst>
              <a:ext uri="{FF2B5EF4-FFF2-40B4-BE49-F238E27FC236}">
                <a16:creationId xmlns:a16="http://schemas.microsoft.com/office/drawing/2014/main" id="{A93AE9AC-0184-E9AE-7F4C-D1EE1909022E}"/>
              </a:ext>
            </a:extLst>
          </p:cNvPr>
          <p:cNvSpPr>
            <a:spLocks noChangeAspect="1"/>
          </p:cNvSpPr>
          <p:nvPr/>
        </p:nvSpPr>
        <p:spPr>
          <a:xfrm>
            <a:off x="9569971" y="6206735"/>
            <a:ext cx="108583" cy="10858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E452A416-BF95-DB2A-B57D-BEA2E91B4487}"/>
                  </a:ext>
                </a:extLst>
              </p:cNvPr>
              <p:cNvSpPr txBox="1"/>
              <p:nvPr/>
            </p:nvSpPr>
            <p:spPr>
              <a:xfrm>
                <a:off x="8358329" y="4756642"/>
                <a:ext cx="1274545" cy="8989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ru-RU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8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E452A416-BF95-DB2A-B57D-BEA2E91B44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8329" y="4756642"/>
                <a:ext cx="1274545" cy="89896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8D818BB4-53F0-51E4-39CB-F6679ECCBF11}"/>
                  </a:ext>
                </a:extLst>
              </p:cNvPr>
              <p:cNvSpPr txBox="1"/>
              <p:nvPr/>
            </p:nvSpPr>
            <p:spPr>
              <a:xfrm>
                <a:off x="9837358" y="4837622"/>
                <a:ext cx="1274545" cy="82445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8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8D818BB4-53F0-51E4-39CB-F6679ECCBF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7358" y="4837622"/>
                <a:ext cx="1274545" cy="82445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D5E2175-6328-9EBC-8C2B-C8631B5D40E7}"/>
                  </a:ext>
                </a:extLst>
              </p:cNvPr>
              <p:cNvSpPr txBox="1"/>
              <p:nvPr/>
            </p:nvSpPr>
            <p:spPr>
              <a:xfrm>
                <a:off x="3345492" y="829487"/>
                <a:ext cx="2712542" cy="8989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ru-RU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ru-RU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D5E2175-6328-9EBC-8C2B-C8631B5D40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5492" y="829487"/>
                <a:ext cx="2712542" cy="89896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Object 62">
                <a:extLst>
                  <a:ext uri="{FF2B5EF4-FFF2-40B4-BE49-F238E27FC236}">
                    <a16:creationId xmlns:a16="http://schemas.microsoft.com/office/drawing/2014/main" id="{6119A6FD-8CC5-E56B-B13D-4A027A07898B}"/>
                  </a:ext>
                </a:extLst>
              </p:cNvPr>
              <p:cNvSpPr txBox="1"/>
              <p:nvPr/>
            </p:nvSpPr>
            <p:spPr bwMode="auto">
              <a:xfrm>
                <a:off x="327844" y="1912674"/>
                <a:ext cx="3726639" cy="1158983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ru-RU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ru-RU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ru-RU" sz="28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0" name="Object 62">
                <a:extLst>
                  <a:ext uri="{FF2B5EF4-FFF2-40B4-BE49-F238E27FC236}">
                    <a16:creationId xmlns:a16="http://schemas.microsoft.com/office/drawing/2014/main" id="{6119A6FD-8CC5-E56B-B13D-4A027A0789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7844" y="1912674"/>
                <a:ext cx="3726639" cy="115898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id="{DF23F835-E996-D67A-382C-4026BFA12D5D}"/>
              </a:ext>
            </a:extLst>
          </p:cNvPr>
          <p:cNvCxnSpPr>
            <a:cxnSpLocks/>
          </p:cNvCxnSpPr>
          <p:nvPr/>
        </p:nvCxnSpPr>
        <p:spPr>
          <a:xfrm flipV="1">
            <a:off x="1734094" y="2052932"/>
            <a:ext cx="609520" cy="50499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: скругленные углы 43">
            <a:extLst>
              <a:ext uri="{FF2B5EF4-FFF2-40B4-BE49-F238E27FC236}">
                <a16:creationId xmlns:a16="http://schemas.microsoft.com/office/drawing/2014/main" id="{2A4B059A-D854-2070-9E34-24B01FB847FA}"/>
              </a:ext>
            </a:extLst>
          </p:cNvPr>
          <p:cNvSpPr/>
          <p:nvPr/>
        </p:nvSpPr>
        <p:spPr>
          <a:xfrm>
            <a:off x="62222" y="5179830"/>
            <a:ext cx="3794125" cy="1086001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704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  <p:bldP spid="9" grpId="0"/>
      <p:bldP spid="12" grpId="0"/>
      <p:bldP spid="15" grpId="0"/>
      <p:bldP spid="29" grpId="0" animBg="1"/>
      <p:bldP spid="30" grpId="0" animBg="1"/>
      <p:bldP spid="35" grpId="0" animBg="1"/>
      <p:bldP spid="37" grpId="0"/>
      <p:bldP spid="38" grpId="0"/>
      <p:bldP spid="39" grpId="0"/>
      <p:bldP spid="40" grpId="0"/>
      <p:bldP spid="4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ject 41">
                <a:extLst>
                  <a:ext uri="{FF2B5EF4-FFF2-40B4-BE49-F238E27FC236}">
                    <a16:creationId xmlns:a16="http://schemas.microsoft.com/office/drawing/2014/main" id="{A63B2EE1-2353-494B-9738-C135805D2CE8}"/>
                  </a:ext>
                </a:extLst>
              </p:cNvPr>
              <p:cNvSpPr txBox="1"/>
              <p:nvPr/>
            </p:nvSpPr>
            <p:spPr bwMode="auto">
              <a:xfrm>
                <a:off x="0" y="916912"/>
                <a:ext cx="7664222" cy="793750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ru-RU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ru-RU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ru-RU" sz="2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func>
                        <m:funcPr>
                          <m:ctrlPr>
                            <a:rPr lang="ru-RU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ru-RU" sz="28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ru-RU" sz="28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ru-RU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ru-RU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ru-RU" sz="28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ru-RU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ru-RU" sz="2800" b="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func>
                        <m:funcPr>
                          <m:ctrlPr>
                            <a:rPr lang="ru-RU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b="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ru-RU" sz="28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ru-RU" sz="2800" b="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ru-RU" sz="28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Object 41">
                <a:extLst>
                  <a:ext uri="{FF2B5EF4-FFF2-40B4-BE49-F238E27FC236}">
                    <a16:creationId xmlns:a16="http://schemas.microsoft.com/office/drawing/2014/main" id="{A63B2EE1-2353-494B-9738-C135805D2C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916912"/>
                <a:ext cx="7664222" cy="793750"/>
              </a:xfrm>
              <a:prstGeom prst="rect">
                <a:avLst/>
              </a:prstGeom>
              <a:blipFill>
                <a:blip r:embed="rId2"/>
                <a:stretch>
                  <a:fillRect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1">
            <a:extLst>
              <a:ext uri="{FF2B5EF4-FFF2-40B4-BE49-F238E27FC236}">
                <a16:creationId xmlns:a16="http://schemas.microsoft.com/office/drawing/2014/main" id="{A29A4AD1-FC6A-41CF-9399-019AEF433C0D}"/>
              </a:ext>
            </a:extLst>
          </p:cNvPr>
          <p:cNvSpPr txBox="1">
            <a:spLocks noChangeArrowheads="1"/>
          </p:cNvSpPr>
          <p:nvPr/>
        </p:nvSpPr>
        <p:spPr>
          <a:xfrm>
            <a:off x="196987" y="93178"/>
            <a:ext cx="3856503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/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Решите уравнение: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46F4CAA-A415-4370-B274-2CA0D065779E}"/>
                  </a:ext>
                </a:extLst>
              </p:cNvPr>
              <p:cNvSpPr txBox="1"/>
              <p:nvPr/>
            </p:nvSpPr>
            <p:spPr>
              <a:xfrm>
                <a:off x="8682604" y="5014335"/>
                <a:ext cx="2316669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36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46F4CAA-A415-4370-B274-2CA0D06577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2604" y="5014335"/>
                <a:ext cx="2316669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E551CE9-EE56-4645-816D-5BC4CBFE84A0}"/>
                  </a:ext>
                </a:extLst>
              </p:cNvPr>
              <p:cNvSpPr txBox="1"/>
              <p:nvPr/>
            </p:nvSpPr>
            <p:spPr>
              <a:xfrm>
                <a:off x="6375025" y="249245"/>
                <a:ext cx="4712700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 err="1">
                    <a:solidFill>
                      <a:schemeClr val="tx1"/>
                    </a:solidFill>
                  </a:rPr>
                  <a:t>arcsin</a:t>
                </a:r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i="1" dirty="0">
                    <a:solidFill>
                      <a:schemeClr val="tx1"/>
                    </a:solidFill>
                  </a:rPr>
                  <a:t>a</a:t>
                </a:r>
                <a:r>
                  <a:rPr lang="en-US" sz="28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E551CE9-EE56-4645-816D-5BC4CBFE84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5025" y="249245"/>
                <a:ext cx="4712700" cy="523220"/>
              </a:xfrm>
              <a:prstGeom prst="rect">
                <a:avLst/>
              </a:prstGeom>
              <a:blipFill>
                <a:blip r:embed="rId4"/>
                <a:stretch>
                  <a:fillRect l="-2717" t="-12791" b="-313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27F3246C-B693-4572-8EE3-E3B672BE7512}"/>
              </a:ext>
            </a:extLst>
          </p:cNvPr>
          <p:cNvSpPr/>
          <p:nvPr/>
        </p:nvSpPr>
        <p:spPr>
          <a:xfrm>
            <a:off x="6096000" y="93178"/>
            <a:ext cx="5709557" cy="793751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Object 9">
                <a:extLst>
                  <a:ext uri="{FF2B5EF4-FFF2-40B4-BE49-F238E27FC236}">
                    <a16:creationId xmlns:a16="http://schemas.microsoft.com/office/drawing/2014/main" id="{815C7ABB-DE51-40C0-B5C9-154C7288E5AA}"/>
                  </a:ext>
                </a:extLst>
              </p:cNvPr>
              <p:cNvSpPr txBox="1"/>
              <p:nvPr/>
            </p:nvSpPr>
            <p:spPr bwMode="auto">
              <a:xfrm>
                <a:off x="189516" y="2705350"/>
                <a:ext cx="3230753" cy="91916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ru-RU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ru-RU" sz="24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ru-RU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5" name="Object 9">
                <a:extLst>
                  <a:ext uri="{FF2B5EF4-FFF2-40B4-BE49-F238E27FC236}">
                    <a16:creationId xmlns:a16="http://schemas.microsoft.com/office/drawing/2014/main" id="{815C7ABB-DE51-40C0-B5C9-154C7288E5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9516" y="2705350"/>
                <a:ext cx="3230753" cy="91916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Rectangle 16">
            <a:extLst>
              <a:ext uri="{FF2B5EF4-FFF2-40B4-BE49-F238E27FC236}">
                <a16:creationId xmlns:a16="http://schemas.microsoft.com/office/drawing/2014/main" id="{9C21D299-284C-4B0B-9A2D-DEE8F4A84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81617"/>
            <a:ext cx="1130866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000" b="1" dirty="0"/>
              <a:t>Преобразуем левую часть, используя формулу синуса суммы аргументов</a:t>
            </a:r>
            <a:r>
              <a:rPr lang="en-US" altLang="ru-RU" sz="2000" b="1" dirty="0"/>
              <a:t>:</a:t>
            </a:r>
            <a:endParaRPr lang="ru-RU" altLang="ru-RU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Object 20">
                <a:extLst>
                  <a:ext uri="{FF2B5EF4-FFF2-40B4-BE49-F238E27FC236}">
                    <a16:creationId xmlns:a16="http://schemas.microsoft.com/office/drawing/2014/main" id="{052BC9CC-E9A3-4602-B63E-1C9EF2C8C108}"/>
                  </a:ext>
                </a:extLst>
              </p:cNvPr>
              <p:cNvSpPr txBox="1"/>
              <p:nvPr/>
            </p:nvSpPr>
            <p:spPr bwMode="auto">
              <a:xfrm>
                <a:off x="210146" y="4016840"/>
                <a:ext cx="2686828" cy="91916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ru-RU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ru-RU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7" name="Object 20">
                <a:extLst>
                  <a:ext uri="{FF2B5EF4-FFF2-40B4-BE49-F238E27FC236}">
                    <a16:creationId xmlns:a16="http://schemas.microsoft.com/office/drawing/2014/main" id="{052BC9CC-E9A3-4602-B63E-1C9EF2C8C1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0146" y="4016840"/>
                <a:ext cx="2686828" cy="91916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ectangle 22">
            <a:extLst>
              <a:ext uri="{FF2B5EF4-FFF2-40B4-BE49-F238E27FC236}">
                <a16:creationId xmlns:a16="http://schemas.microsoft.com/office/drawing/2014/main" id="{672B6457-BF3D-4316-98B0-6DD6817409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5662" y="2567704"/>
            <a:ext cx="4470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000" b="1" dirty="0"/>
              <a:t>Решение удобнее разбить на два.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Object 26">
                <a:extLst>
                  <a:ext uri="{FF2B5EF4-FFF2-40B4-BE49-F238E27FC236}">
                    <a16:creationId xmlns:a16="http://schemas.microsoft.com/office/drawing/2014/main" id="{A83A3EDF-0C4A-41A1-8617-05139E1BC643}"/>
                  </a:ext>
                </a:extLst>
              </p:cNvPr>
              <p:cNvSpPr txBox="1"/>
              <p:nvPr/>
            </p:nvSpPr>
            <p:spPr bwMode="auto">
              <a:xfrm>
                <a:off x="4231695" y="2884126"/>
                <a:ext cx="3908511" cy="154463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ru-RU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ru-RU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"/>
                          <m:ctrlP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ru-RU" sz="24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ru-RU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f>
                                <m:fPr>
                                  <m:ctrlPr>
                                    <a:rPr lang="ru-RU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ru-RU" sz="24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r>
                                <a:rPr lang="ru-RU" sz="24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e>
                              <m: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f>
                                <m:fPr>
                                  <m:ctrlPr>
                                    <a:rPr lang="ru-RU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ru-RU" sz="24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0" name="Object 26">
                <a:extLst>
                  <a:ext uri="{FF2B5EF4-FFF2-40B4-BE49-F238E27FC236}">
                    <a16:creationId xmlns:a16="http://schemas.microsoft.com/office/drawing/2014/main" id="{A83A3EDF-0C4A-41A1-8617-05139E1BC6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31695" y="2884126"/>
                <a:ext cx="3908511" cy="154463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Line 27">
            <a:extLst>
              <a:ext uri="{FF2B5EF4-FFF2-40B4-BE49-F238E27FC236}">
                <a16:creationId xmlns:a16="http://schemas.microsoft.com/office/drawing/2014/main" id="{24AF2B54-4927-461F-BA36-F10819BC3885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8400" y="2924175"/>
            <a:ext cx="0" cy="3384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Object 38">
                <a:extLst>
                  <a:ext uri="{FF2B5EF4-FFF2-40B4-BE49-F238E27FC236}">
                    <a16:creationId xmlns:a16="http://schemas.microsoft.com/office/drawing/2014/main" id="{982B7042-45C7-4425-B26F-36078C77A331}"/>
                  </a:ext>
                </a:extLst>
              </p:cNvPr>
              <p:cNvSpPr txBox="1"/>
              <p:nvPr/>
            </p:nvSpPr>
            <p:spPr bwMode="auto">
              <a:xfrm>
                <a:off x="10336284" y="3192347"/>
                <a:ext cx="760662" cy="86433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ru-RU" sz="2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US" sz="2800" dirty="0"/>
                  <a:t>3</a:t>
                </a:r>
                <a:endParaRPr lang="ru-RU" sz="2800" dirty="0"/>
              </a:p>
            </p:txBody>
          </p:sp>
        </mc:Choice>
        <mc:Fallback xmlns="">
          <p:sp>
            <p:nvSpPr>
              <p:cNvPr id="35" name="Object 38">
                <a:extLst>
                  <a:ext uri="{FF2B5EF4-FFF2-40B4-BE49-F238E27FC236}">
                    <a16:creationId xmlns:a16="http://schemas.microsoft.com/office/drawing/2014/main" id="{982B7042-45C7-4425-B26F-36078C77A3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336284" y="3192347"/>
                <a:ext cx="760662" cy="864330"/>
              </a:xfrm>
              <a:prstGeom prst="rect">
                <a:avLst/>
              </a:prstGeom>
              <a:blipFill>
                <a:blip r:embed="rId8"/>
                <a:stretch>
                  <a:fillRect t="-7801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Object 45">
                <a:extLst>
                  <a:ext uri="{FF2B5EF4-FFF2-40B4-BE49-F238E27FC236}">
                    <a16:creationId xmlns:a16="http://schemas.microsoft.com/office/drawing/2014/main" id="{477E82EE-0236-45BF-805D-9743E3C28AD7}"/>
                  </a:ext>
                </a:extLst>
              </p:cNvPr>
              <p:cNvSpPr txBox="1"/>
              <p:nvPr/>
            </p:nvSpPr>
            <p:spPr bwMode="auto">
              <a:xfrm>
                <a:off x="4356099" y="4868863"/>
                <a:ext cx="2641273" cy="154622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"/>
                          <m:ctrlP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f>
                                <m:fPr>
                                  <m:ctrlPr>
                                    <a:rPr lang="ru-RU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ru-RU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ru-RU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ru-RU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  <m:e>
                              <m: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f>
                                <m:fPr>
                                  <m:ctrlPr>
                                    <a:rPr lang="ru-RU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ru-RU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36" name="Object 45">
                <a:extLst>
                  <a:ext uri="{FF2B5EF4-FFF2-40B4-BE49-F238E27FC236}">
                    <a16:creationId xmlns:a16="http://schemas.microsoft.com/office/drawing/2014/main" id="{477E82EE-0236-45BF-805D-9743E3C28A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56099" y="4868863"/>
                <a:ext cx="2641273" cy="1546225"/>
              </a:xfrm>
              <a:prstGeom prst="rect">
                <a:avLst/>
              </a:prstGeom>
              <a:blipFill>
                <a:blip r:embed="rId9"/>
                <a:stretch>
                  <a:fillRect b="-1581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Object 32">
                <a:extLst>
                  <a:ext uri="{FF2B5EF4-FFF2-40B4-BE49-F238E27FC236}">
                    <a16:creationId xmlns:a16="http://schemas.microsoft.com/office/drawing/2014/main" id="{431ACA99-A8D5-454B-A94D-6BA8B3A34300}"/>
                  </a:ext>
                </a:extLst>
              </p:cNvPr>
              <p:cNvSpPr txBox="1"/>
              <p:nvPr/>
            </p:nvSpPr>
            <p:spPr bwMode="auto">
              <a:xfrm>
                <a:off x="7873877" y="2947590"/>
                <a:ext cx="2956708" cy="167328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ru-RU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"/>
                          <m:ctrlPr>
                            <a:rPr lang="ru-RU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&amp;</m:t>
                              </m:r>
                              <m:f>
                                <m:fPr>
                                  <m:ctrlPr>
                                    <a:rPr lang="ru-RU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ru-RU" sz="24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  <m: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e>
                              <m: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&amp;2</m:t>
                              </m:r>
                              <m:r>
                                <a:rPr lang="ru-RU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en-US" sz="24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46" name="Object 32">
                <a:extLst>
                  <a:ext uri="{FF2B5EF4-FFF2-40B4-BE49-F238E27FC236}">
                    <a16:creationId xmlns:a16="http://schemas.microsoft.com/office/drawing/2014/main" id="{431ACA99-A8D5-454B-A94D-6BA8B3A343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873877" y="2947590"/>
                <a:ext cx="2956708" cy="16732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Line 34">
            <a:extLst>
              <a:ext uri="{FF2B5EF4-FFF2-40B4-BE49-F238E27FC236}">
                <a16:creationId xmlns:a16="http://schemas.microsoft.com/office/drawing/2014/main" id="{A6C60048-089D-4689-943E-23F42B7682D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97863" y="2870451"/>
            <a:ext cx="0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54" name="Группа 53">
            <a:extLst>
              <a:ext uri="{FF2B5EF4-FFF2-40B4-BE49-F238E27FC236}">
                <a16:creationId xmlns:a16="http://schemas.microsoft.com/office/drawing/2014/main" id="{961F763C-837E-42CB-9A9B-024EB0A6BD9B}"/>
              </a:ext>
            </a:extLst>
          </p:cNvPr>
          <p:cNvGrpSpPr/>
          <p:nvPr/>
        </p:nvGrpSpPr>
        <p:grpSpPr>
          <a:xfrm>
            <a:off x="6997376" y="181953"/>
            <a:ext cx="4599939" cy="1039223"/>
            <a:chOff x="6507862" y="1217037"/>
            <a:chExt cx="4599939" cy="103922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Box 47">
                  <a:extLst>
                    <a:ext uri="{FF2B5EF4-FFF2-40B4-BE49-F238E27FC236}">
                      <a16:creationId xmlns:a16="http://schemas.microsoft.com/office/drawing/2014/main" id="{2533D19A-345F-4BCA-B1D2-97F1368DB92D}"/>
                    </a:ext>
                  </a:extLst>
                </p:cNvPr>
                <p:cNvSpPr txBox="1"/>
                <p:nvPr/>
              </p:nvSpPr>
              <p:spPr>
                <a:xfrm>
                  <a:off x="10098166" y="1427302"/>
                  <a:ext cx="100963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𝒏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ℤ</m:t>
                        </m:r>
                      </m:oMath>
                    </m:oMathPara>
                  </a14:m>
                  <a:endParaRPr lang="ru-RU" sz="24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8" name="TextBox 47">
                  <a:extLst>
                    <a:ext uri="{FF2B5EF4-FFF2-40B4-BE49-F238E27FC236}">
                      <a16:creationId xmlns:a16="http://schemas.microsoft.com/office/drawing/2014/main" id="{2533D19A-345F-4BCA-B1D2-97F1368DB92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98166" y="1427302"/>
                  <a:ext cx="1009635" cy="461665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E85B7E30-24CA-4060-B005-9CF3D7785D04}"/>
                </a:ext>
              </a:extLst>
            </p:cNvPr>
            <p:cNvSpPr txBox="1"/>
            <p:nvPr/>
          </p:nvSpPr>
          <p:spPr>
            <a:xfrm>
              <a:off x="6579124" y="1217037"/>
              <a:ext cx="1681871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400" i="1" dirty="0"/>
                <a:t>x=</a:t>
              </a:r>
              <a:r>
                <a:rPr lang="en-US" sz="2400" dirty="0" err="1"/>
                <a:t>arcsin</a:t>
              </a:r>
              <a:r>
                <a:rPr lang="en-US" sz="2400" dirty="0"/>
                <a:t> (a)</a:t>
              </a:r>
              <a:endParaRPr lang="ru-RU" sz="2400" i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4D73E2BE-EECD-4573-965F-3CCC12E3E854}"/>
                    </a:ext>
                  </a:extLst>
                </p:cNvPr>
                <p:cNvSpPr txBox="1"/>
                <p:nvPr/>
              </p:nvSpPr>
              <p:spPr>
                <a:xfrm>
                  <a:off x="8471849" y="1232359"/>
                  <a:ext cx="102508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oMath>
                    </m:oMathPara>
                  </a14:m>
                  <a:endParaRPr lang="ru-RU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4D73E2BE-EECD-4573-965F-3CCC12E3E85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71849" y="1232359"/>
                  <a:ext cx="1025089" cy="461665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57C450AA-1576-4AF2-B2B6-DDBA41ADD391}"/>
                    </a:ext>
                  </a:extLst>
                </p:cNvPr>
                <p:cNvSpPr txBox="1"/>
                <p:nvPr/>
              </p:nvSpPr>
              <p:spPr>
                <a:xfrm>
                  <a:off x="6507862" y="1794595"/>
                  <a:ext cx="2397195" cy="46166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a14:m>
                  <a:r>
                    <a:rPr lang="en-US" sz="2400" dirty="0" err="1">
                      <a:solidFill>
                        <a:schemeClr val="tx1"/>
                      </a:solidFill>
                    </a:rPr>
                    <a:t>arcsin</a:t>
                  </a:r>
                  <a:r>
                    <a:rPr lang="en-US" sz="2400" dirty="0">
                      <a:solidFill>
                        <a:schemeClr val="tx1"/>
                      </a:solidFill>
                    </a:rPr>
                    <a:t> (a)</a:t>
                  </a:r>
                  <a:endParaRPr lang="ru-RU" sz="2400" i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57C450AA-1576-4AF2-B2B6-DDBA41ADD39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07862" y="1794595"/>
                  <a:ext cx="2397195" cy="461665"/>
                </a:xfrm>
                <a:prstGeom prst="rect">
                  <a:avLst/>
                </a:prstGeom>
                <a:blipFill>
                  <a:blip r:embed="rId13"/>
                  <a:stretch>
                    <a:fillRect t="-10667" r="-3053" b="-3066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DB06F720-6490-4BDE-A489-D0FFBB4B7571}"/>
                    </a:ext>
                  </a:extLst>
                </p:cNvPr>
                <p:cNvSpPr txBox="1"/>
                <p:nvPr/>
              </p:nvSpPr>
              <p:spPr>
                <a:xfrm>
                  <a:off x="9055375" y="1763576"/>
                  <a:ext cx="102508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oMath>
                    </m:oMathPara>
                  </a14:m>
                  <a:endParaRPr lang="ru-RU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DB06F720-6490-4BDE-A489-D0FFBB4B757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55375" y="1763576"/>
                  <a:ext cx="1025089" cy="461665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3" name="Левая круглая скобка 52">
              <a:extLst>
                <a:ext uri="{FF2B5EF4-FFF2-40B4-BE49-F238E27FC236}">
                  <a16:creationId xmlns:a16="http://schemas.microsoft.com/office/drawing/2014/main" id="{3B31F039-588B-4F2C-98E9-63BBA4A613A4}"/>
                </a:ext>
              </a:extLst>
            </p:cNvPr>
            <p:cNvSpPr/>
            <p:nvPr/>
          </p:nvSpPr>
          <p:spPr>
            <a:xfrm>
              <a:off x="6507862" y="1242293"/>
              <a:ext cx="257719" cy="954099"/>
            </a:xfrm>
            <a:prstGeom prst="leftBracket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 sz="2400"/>
            </a:p>
          </p:txBody>
        </p:sp>
      </p:grpSp>
      <p:sp>
        <p:nvSpPr>
          <p:cNvPr id="55" name="Прямоугольник: скругленные углы 54">
            <a:extLst>
              <a:ext uri="{FF2B5EF4-FFF2-40B4-BE49-F238E27FC236}">
                <a16:creationId xmlns:a16="http://schemas.microsoft.com/office/drawing/2014/main" id="{9E8D0FEB-8743-48B1-87C2-BEF5E3042495}"/>
              </a:ext>
            </a:extLst>
          </p:cNvPr>
          <p:cNvSpPr/>
          <p:nvPr/>
        </p:nvSpPr>
        <p:spPr>
          <a:xfrm>
            <a:off x="6770602" y="30042"/>
            <a:ext cx="5393871" cy="1306184"/>
          </a:xfrm>
          <a:prstGeom prst="roundRect">
            <a:avLst>
              <a:gd name="adj" fmla="val 3920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8498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8" grpId="1"/>
      <p:bldP spid="19" grpId="0" animBg="1"/>
      <p:bldP spid="19" grpId="1" animBg="1"/>
      <p:bldP spid="25" grpId="0"/>
      <p:bldP spid="26" grpId="0"/>
      <p:bldP spid="27" grpId="0"/>
      <p:bldP spid="29" grpId="0"/>
      <p:bldP spid="30" grpId="0"/>
      <p:bldP spid="31" grpId="0" animBg="1"/>
      <p:bldP spid="35" grpId="0"/>
      <p:bldP spid="36" grpId="0"/>
      <p:bldP spid="46" grpId="0"/>
      <p:bldP spid="47" grpId="0" animBg="1"/>
      <p:bldP spid="5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069BCA4-6E5E-45EE-A57B-DCB9D5286E55}"/>
                  </a:ext>
                </a:extLst>
              </p:cNvPr>
              <p:cNvSpPr txBox="1"/>
              <p:nvPr/>
            </p:nvSpPr>
            <p:spPr>
              <a:xfrm>
                <a:off x="8165" y="896643"/>
                <a:ext cx="3041196" cy="57394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func>
                        <m:funcPr>
                          <m:ctrlPr>
                            <a:rPr lang="ru-RU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ru-RU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ru-RU" sz="28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ru-RU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28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ru-RU" sz="28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func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069BCA4-6E5E-45EE-A57B-DCB9D5286E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5" y="896643"/>
                <a:ext cx="3041196" cy="57394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B1C0573-0AD2-458E-BCA7-AC77C8D2CEF5}"/>
                  </a:ext>
                </a:extLst>
              </p:cNvPr>
              <p:cNvSpPr txBox="1"/>
              <p:nvPr/>
            </p:nvSpPr>
            <p:spPr>
              <a:xfrm>
                <a:off x="40821" y="3951514"/>
                <a:ext cx="2894239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func>
                        <m:funcPr>
                          <m:ctrlPr>
                            <a:rPr lang="ru-RU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ru-RU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ru-RU" sz="28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−7=0</m:t>
                          </m:r>
                        </m:e>
                      </m:func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B1C0573-0AD2-458E-BCA7-AC77C8D2CE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21" y="3951514"/>
                <a:ext cx="2894239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1F07E83-0F5C-4671-82F3-B3B5889F8FC0}"/>
                  </a:ext>
                </a:extLst>
              </p:cNvPr>
              <p:cNvSpPr txBox="1"/>
              <p:nvPr/>
            </p:nvSpPr>
            <p:spPr>
              <a:xfrm>
                <a:off x="8165" y="1974604"/>
                <a:ext cx="2926895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func>
                        <m:funcPr>
                          <m:ctrlPr>
                            <a:rPr lang="ru-RU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ru-RU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ru-RU" sz="28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−1=0</m:t>
                          </m:r>
                        </m:e>
                      </m:func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1F07E83-0F5C-4671-82F3-B3B5889F8F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5" y="1974604"/>
                <a:ext cx="2926895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A9DAB29-0E0D-4FBD-AA4A-08CBE4F1D44D}"/>
                  </a:ext>
                </a:extLst>
              </p:cNvPr>
              <p:cNvSpPr txBox="1"/>
              <p:nvPr/>
            </p:nvSpPr>
            <p:spPr>
              <a:xfrm>
                <a:off x="-130146" y="2764599"/>
                <a:ext cx="4510767" cy="82727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func>
                        <m:funcPr>
                          <m:ctrlPr>
                            <a:rPr lang="ru-RU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endChr m:val=""/>
                              <m:ctrlPr>
                                <a:rPr lang="ru-RU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ru-RU" sz="28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ru-RU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ru-RU" sz="2800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ru-RU" sz="28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)−</m:t>
                              </m:r>
                              <m:rad>
                                <m:radPr>
                                  <m:degHide m:val="on"/>
                                  <m:ctrlPr>
                                    <a:rPr lang="ru-RU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ru-RU" sz="2800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ru-RU" sz="28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=0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A9DAB29-0E0D-4FBD-AA4A-08CBE4F1D4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30146" y="2764599"/>
                <a:ext cx="4510767" cy="82727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C41D4EE-2C6D-4D64-8C23-1D7AFB0787CD}"/>
                  </a:ext>
                </a:extLst>
              </p:cNvPr>
              <p:cNvSpPr txBox="1"/>
              <p:nvPr/>
            </p:nvSpPr>
            <p:spPr>
              <a:xfrm>
                <a:off x="334737" y="6284060"/>
                <a:ext cx="2714624" cy="57394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ad>
                            <m:radPr>
                              <m:degHide m:val="on"/>
                              <m:ctrlPr>
                                <a:rPr lang="ru-RU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280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m:rPr>
                              <m:sty m:val="p"/>
                            </m:rPr>
                            <a:rPr lang="ru-RU" sz="28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ctg</m:t>
                          </m:r>
                        </m:fName>
                        <m:e>
                          <m:r>
                            <a:rPr lang="ru-RU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ru-RU" sz="28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−1=0</m:t>
                          </m:r>
                        </m:e>
                      </m:func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C41D4EE-2C6D-4D64-8C23-1D7AFB0787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737" y="6284060"/>
                <a:ext cx="2714624" cy="57394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498C1AF-296A-429A-979E-3469A38A169F}"/>
                  </a:ext>
                </a:extLst>
              </p:cNvPr>
              <p:cNvSpPr txBox="1"/>
              <p:nvPr/>
            </p:nvSpPr>
            <p:spPr>
              <a:xfrm>
                <a:off x="-338819" y="4885893"/>
                <a:ext cx="4510767" cy="82727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tg</m:t>
                          </m:r>
                        </m:fName>
                        <m:e>
                          <m:d>
                            <m:dPr>
                              <m:ctrlPr>
                                <a:rPr lang="ru-RU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ru-RU" sz="28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ru-RU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ru-RU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ru-RU" sz="2800" i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  <m:r>
                            <a:rPr lang="ru-RU" sz="28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ru-RU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2800" i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ru-RU" sz="2800" i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func>
                    </m:oMath>
                  </m:oMathPara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498C1AF-296A-429A-979E-3469A38A16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38819" y="4885893"/>
                <a:ext cx="4510767" cy="82727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1">
            <a:extLst>
              <a:ext uri="{FF2B5EF4-FFF2-40B4-BE49-F238E27FC236}">
                <a16:creationId xmlns:a16="http://schemas.microsoft.com/office/drawing/2014/main" id="{E4C6FEC6-5787-4352-9959-A1CF1E83213B}"/>
              </a:ext>
            </a:extLst>
          </p:cNvPr>
          <p:cNvSpPr txBox="1">
            <a:spLocks noChangeArrowheads="1"/>
          </p:cNvSpPr>
          <p:nvPr/>
        </p:nvSpPr>
        <p:spPr>
          <a:xfrm>
            <a:off x="196987" y="93178"/>
            <a:ext cx="7248842" cy="5355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/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Решите уравнение</a:t>
            </a:r>
            <a:r>
              <a:rPr lang="en-US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 (</a:t>
            </a:r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самостоятельно):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5C74724-E625-4F1F-9786-45DF279573D0}"/>
                  </a:ext>
                </a:extLst>
              </p:cNvPr>
              <p:cNvSpPr txBox="1"/>
              <p:nvPr/>
            </p:nvSpPr>
            <p:spPr>
              <a:xfrm>
                <a:off x="5572048" y="800631"/>
                <a:ext cx="3914470" cy="66383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ru-RU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5C74724-E625-4F1F-9786-45DF279573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2048" y="800631"/>
                <a:ext cx="3914470" cy="663836"/>
              </a:xfrm>
              <a:prstGeom prst="rect">
                <a:avLst/>
              </a:prstGeom>
              <a:blipFill>
                <a:blip r:embed="rId8"/>
                <a:stretch>
                  <a:fillRect l="-3115" t="-1835" b="-1100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1EFBC12-B24F-4881-9F14-CBA6BAEC1F25}"/>
                  </a:ext>
                </a:extLst>
              </p:cNvPr>
              <p:cNvSpPr txBox="1"/>
              <p:nvPr/>
            </p:nvSpPr>
            <p:spPr>
              <a:xfrm>
                <a:off x="5441418" y="1525122"/>
                <a:ext cx="4705262" cy="8989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=±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arccos</m:t>
                          </m:r>
                        </m:fName>
                        <m:e>
                          <m:f>
                            <m:f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ru-R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1EFBC12-B24F-4881-9F14-CBA6BAEC1F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1418" y="1525122"/>
                <a:ext cx="4705262" cy="89896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928F652-CCDD-4F53-8B91-5187CAA07F89}"/>
                  </a:ext>
                </a:extLst>
              </p:cNvPr>
              <p:cNvSpPr txBox="1"/>
              <p:nvPr/>
            </p:nvSpPr>
            <p:spPr>
              <a:xfrm>
                <a:off x="5593819" y="2673757"/>
                <a:ext cx="4582152" cy="66601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ru-RU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ru-RU" sz="28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ru-RU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ru-RU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928F652-CCDD-4F53-8B91-5187CAA07F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3819" y="2673757"/>
                <a:ext cx="4582152" cy="666016"/>
              </a:xfrm>
              <a:prstGeom prst="rect">
                <a:avLst/>
              </a:prstGeom>
              <a:blipFill>
                <a:blip r:embed="rId10"/>
                <a:stretch>
                  <a:fillRect l="-2796" t="-2752" b="-1100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7F2FA3C8-98E7-4B9D-84E8-BB47F3214E84}"/>
              </a:ext>
            </a:extLst>
          </p:cNvPr>
          <p:cNvSpPr txBox="1"/>
          <p:nvPr/>
        </p:nvSpPr>
        <p:spPr>
          <a:xfrm>
            <a:off x="5942577" y="3820885"/>
            <a:ext cx="31734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dirty="0"/>
              <a:t>Решений нет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5FE4394-5FA6-4B9A-81E7-09593C53EE24}"/>
                  </a:ext>
                </a:extLst>
              </p:cNvPr>
              <p:cNvSpPr txBox="1"/>
              <p:nvPr/>
            </p:nvSpPr>
            <p:spPr>
              <a:xfrm>
                <a:off x="5441418" y="4776596"/>
                <a:ext cx="3460819" cy="824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5FE4394-5FA6-4B9A-81E7-09593C53EE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1418" y="4776596"/>
                <a:ext cx="3460819" cy="82445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DB8BB00-9BCF-4A76-BCDA-62EBA557BB0D}"/>
                  </a:ext>
                </a:extLst>
              </p:cNvPr>
              <p:cNvSpPr txBox="1"/>
              <p:nvPr/>
            </p:nvSpPr>
            <p:spPr>
              <a:xfrm>
                <a:off x="5445423" y="6033544"/>
                <a:ext cx="3133294" cy="824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DB8BB00-9BCF-4A76-BCDA-62EBA557BB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5423" y="6033544"/>
                <a:ext cx="3133294" cy="82445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7424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D5322B1-B6EA-45DF-8CEC-E8A14341BAFF}"/>
              </a:ext>
            </a:extLst>
          </p:cNvPr>
          <p:cNvSpPr/>
          <p:nvPr/>
        </p:nvSpPr>
        <p:spPr>
          <a:xfrm>
            <a:off x="1420586" y="1273629"/>
            <a:ext cx="9372600" cy="261703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urveDown">
              <a:avLst/>
            </a:prstTxWarp>
            <a:spAutoFit/>
          </a:bodyPr>
          <a:lstStyle/>
          <a:p>
            <a:pPr algn="ctr"/>
            <a:r>
              <a:rPr lang="ru-RU" sz="54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007434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712206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F413017-0D0C-4DC6-BC80-473E367AC5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890" y="1311111"/>
            <a:ext cx="3731749" cy="3604763"/>
          </a:xfrm>
          <a:prstGeom prst="rect">
            <a:avLst/>
          </a:prstGeom>
        </p:spPr>
      </p:pic>
      <p:sp>
        <p:nvSpPr>
          <p:cNvPr id="3" name="Дуга 2">
            <a:extLst>
              <a:ext uri="{FF2B5EF4-FFF2-40B4-BE49-F238E27FC236}">
                <a16:creationId xmlns:a16="http://schemas.microsoft.com/office/drawing/2014/main" id="{2E287E9D-7DDD-4291-A6D6-2B401A6A381F}"/>
              </a:ext>
            </a:extLst>
          </p:cNvPr>
          <p:cNvSpPr/>
          <p:nvPr/>
        </p:nvSpPr>
        <p:spPr>
          <a:xfrm rot="16200000">
            <a:off x="799098" y="1630418"/>
            <a:ext cx="3077450" cy="3084470"/>
          </a:xfrm>
          <a:prstGeom prst="arc">
            <a:avLst>
              <a:gd name="adj1" fmla="val 16238262"/>
              <a:gd name="adj2" fmla="val 5387302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FB0BDF7-1C72-4804-8531-918CBF1AE44F}"/>
                  </a:ext>
                </a:extLst>
              </p:cNvPr>
              <p:cNvSpPr txBox="1"/>
              <p:nvPr/>
            </p:nvSpPr>
            <p:spPr>
              <a:xfrm>
                <a:off x="4103571" y="2909002"/>
                <a:ext cx="4732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FB0BDF7-1C72-4804-8531-918CBF1AE4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571" y="2909002"/>
                <a:ext cx="473206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FA0740E-E2BE-4CE6-A266-F6D26826BE66}"/>
                  </a:ext>
                </a:extLst>
              </p:cNvPr>
              <p:cNvSpPr txBox="1"/>
              <p:nvPr/>
            </p:nvSpPr>
            <p:spPr>
              <a:xfrm>
                <a:off x="31795" y="2808488"/>
                <a:ext cx="4953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FA0740E-E2BE-4CE6-A266-F6D26826BE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95" y="2808488"/>
                <a:ext cx="495327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ый треугольник 11">
            <a:extLst>
              <a:ext uri="{FF2B5EF4-FFF2-40B4-BE49-F238E27FC236}">
                <a16:creationId xmlns:a16="http://schemas.microsoft.com/office/drawing/2014/main" id="{2215F1A3-3B97-4365-A4D4-2048963234F5}"/>
              </a:ext>
            </a:extLst>
          </p:cNvPr>
          <p:cNvSpPr/>
          <p:nvPr/>
        </p:nvSpPr>
        <p:spPr>
          <a:xfrm rot="10800000">
            <a:off x="2232554" y="3183772"/>
            <a:ext cx="1053974" cy="1196906"/>
          </a:xfrm>
          <a:prstGeom prst="rtTriangle">
            <a:avLst/>
          </a:prstGeom>
          <a:solidFill>
            <a:srgbClr val="92D050">
              <a:alpha val="6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CD9117-B0EE-4814-8219-0F5AB9F4E007}"/>
              </a:ext>
            </a:extLst>
          </p:cNvPr>
          <p:cNvSpPr txBox="1"/>
          <p:nvPr/>
        </p:nvSpPr>
        <p:spPr>
          <a:xfrm>
            <a:off x="3337749" y="3058228"/>
            <a:ext cx="60806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a</a:t>
            </a:r>
            <a:endParaRPr lang="ru-RU" sz="2800" dirty="0"/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DC837A3F-E096-441C-824B-401CA00C6F22}"/>
              </a:ext>
            </a:extLst>
          </p:cNvPr>
          <p:cNvCxnSpPr>
            <a:cxnSpLocks/>
          </p:cNvCxnSpPr>
          <p:nvPr/>
        </p:nvCxnSpPr>
        <p:spPr>
          <a:xfrm flipH="1" flipV="1">
            <a:off x="3282730" y="2046636"/>
            <a:ext cx="10988" cy="1040841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211EED60-53F9-4C49-BF76-A3A90586D7B4}"/>
              </a:ext>
            </a:extLst>
          </p:cNvPr>
          <p:cNvCxnSpPr>
            <a:cxnSpLocks/>
          </p:cNvCxnSpPr>
          <p:nvPr/>
        </p:nvCxnSpPr>
        <p:spPr>
          <a:xfrm flipV="1">
            <a:off x="3301515" y="3181164"/>
            <a:ext cx="2" cy="1191897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8B73D162-1BBC-4A8F-8EF8-D1B6CDCBD921}"/>
              </a:ext>
            </a:extLst>
          </p:cNvPr>
          <p:cNvCxnSpPr>
            <a:cxnSpLocks/>
          </p:cNvCxnSpPr>
          <p:nvPr/>
        </p:nvCxnSpPr>
        <p:spPr>
          <a:xfrm flipH="1" flipV="1">
            <a:off x="2315674" y="3212349"/>
            <a:ext cx="961831" cy="1168329"/>
          </a:xfrm>
          <a:prstGeom prst="straightConnector1">
            <a:avLst/>
          </a:prstGeom>
          <a:ln w="38100">
            <a:solidFill>
              <a:srgbClr val="FF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ый треугольник 13">
            <a:extLst>
              <a:ext uri="{FF2B5EF4-FFF2-40B4-BE49-F238E27FC236}">
                <a16:creationId xmlns:a16="http://schemas.microsoft.com/office/drawing/2014/main" id="{24BD94F0-E529-4B77-A1BC-93EE8AA165C1}"/>
              </a:ext>
            </a:extLst>
          </p:cNvPr>
          <p:cNvSpPr/>
          <p:nvPr/>
        </p:nvSpPr>
        <p:spPr>
          <a:xfrm rot="16200000">
            <a:off x="2240264" y="2126950"/>
            <a:ext cx="1116200" cy="958282"/>
          </a:xfrm>
          <a:prstGeom prst="rtTriangle">
            <a:avLst/>
          </a:prstGeom>
          <a:solidFill>
            <a:schemeClr val="accent1">
              <a:alpha val="52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E51DFE9D-23E1-4662-AE5C-C7AEADD268D0}"/>
              </a:ext>
            </a:extLst>
          </p:cNvPr>
          <p:cNvCxnSpPr>
            <a:cxnSpLocks/>
          </p:cNvCxnSpPr>
          <p:nvPr/>
        </p:nvCxnSpPr>
        <p:spPr>
          <a:xfrm flipV="1">
            <a:off x="2338440" y="2047991"/>
            <a:ext cx="962863" cy="1103204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Дуга 15">
            <a:extLst>
              <a:ext uri="{FF2B5EF4-FFF2-40B4-BE49-F238E27FC236}">
                <a16:creationId xmlns:a16="http://schemas.microsoft.com/office/drawing/2014/main" id="{70B2E28E-098F-43EB-B6BB-BD1DD676DCBD}"/>
              </a:ext>
            </a:extLst>
          </p:cNvPr>
          <p:cNvSpPr/>
          <p:nvPr/>
        </p:nvSpPr>
        <p:spPr>
          <a:xfrm rot="4786586">
            <a:off x="2074726" y="2649214"/>
            <a:ext cx="914400" cy="914400"/>
          </a:xfrm>
          <a:prstGeom prst="arc">
            <a:avLst>
              <a:gd name="adj1" fmla="val 17430933"/>
              <a:gd name="adj2" fmla="val 0"/>
            </a:avLst>
          </a:pr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Дуга 16">
            <a:extLst>
              <a:ext uri="{FF2B5EF4-FFF2-40B4-BE49-F238E27FC236}">
                <a16:creationId xmlns:a16="http://schemas.microsoft.com/office/drawing/2014/main" id="{9A2B5E7C-24B8-42BA-A201-2B1BAAD46C49}"/>
              </a:ext>
            </a:extLst>
          </p:cNvPr>
          <p:cNvSpPr/>
          <p:nvPr/>
        </p:nvSpPr>
        <p:spPr>
          <a:xfrm rot="17775569" flipV="1">
            <a:off x="2005177" y="2777710"/>
            <a:ext cx="914400" cy="914400"/>
          </a:xfrm>
          <a:prstGeom prst="arc">
            <a:avLst>
              <a:gd name="adj1" fmla="val 18185229"/>
              <a:gd name="adj2" fmla="val 0"/>
            </a:avLst>
          </a:prstGeom>
          <a:ln w="28575">
            <a:solidFill>
              <a:srgbClr val="00206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229B23C-6CFF-4FB2-A3A2-B244C9D8B144}"/>
              </a:ext>
            </a:extLst>
          </p:cNvPr>
          <p:cNvSpPr txBox="1"/>
          <p:nvPr/>
        </p:nvSpPr>
        <p:spPr>
          <a:xfrm>
            <a:off x="3357322" y="2311869"/>
            <a:ext cx="1186543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2060"/>
                </a:solidFill>
              </a:rPr>
              <a:t>arccos</a:t>
            </a:r>
            <a:r>
              <a:rPr lang="en-US" sz="2000" dirty="0">
                <a:solidFill>
                  <a:srgbClr val="002060"/>
                </a:solidFill>
              </a:rPr>
              <a:t> (a)</a:t>
            </a:r>
            <a:endParaRPr lang="ru-RU" sz="2000" i="1" dirty="0">
              <a:solidFill>
                <a:srgbClr val="002060"/>
              </a:solidFill>
            </a:endParaRPr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id="{C02F951F-D2FB-4A8C-88C0-4ACF6A4D71BB}"/>
              </a:ext>
            </a:extLst>
          </p:cNvPr>
          <p:cNvSpPr>
            <a:spLocks noChangeAspect="1"/>
          </p:cNvSpPr>
          <p:nvPr/>
        </p:nvSpPr>
        <p:spPr>
          <a:xfrm>
            <a:off x="3251985" y="3103766"/>
            <a:ext cx="108583" cy="108583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9025E9B-0A9F-4949-B406-4D9B45EA4390}"/>
              </a:ext>
            </a:extLst>
          </p:cNvPr>
          <p:cNvSpPr txBox="1"/>
          <p:nvPr/>
        </p:nvSpPr>
        <p:spPr>
          <a:xfrm>
            <a:off x="3371559" y="3515191"/>
            <a:ext cx="1271502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FF0000"/>
                </a:solidFill>
              </a:rPr>
              <a:t>-</a:t>
            </a:r>
            <a:r>
              <a:rPr lang="en-US" sz="2000" dirty="0" err="1">
                <a:solidFill>
                  <a:srgbClr val="FF0000"/>
                </a:solidFill>
              </a:rPr>
              <a:t>arccos</a:t>
            </a:r>
            <a:r>
              <a:rPr lang="en-US" sz="2000" dirty="0">
                <a:solidFill>
                  <a:srgbClr val="FF0000"/>
                </a:solidFill>
              </a:rPr>
              <a:t> (a)</a:t>
            </a:r>
            <a:endParaRPr lang="ru-RU" sz="2000" i="1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844A09F-CE1A-4E89-B5E3-6AA1D2B1698A}"/>
              </a:ext>
            </a:extLst>
          </p:cNvPr>
          <p:cNvSpPr txBox="1"/>
          <p:nvPr/>
        </p:nvSpPr>
        <p:spPr>
          <a:xfrm>
            <a:off x="3068510" y="135709"/>
            <a:ext cx="67608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3300"/>
                </a:solidFill>
              </a:rPr>
              <a:t>Решение уравнения вида </a:t>
            </a:r>
            <a:r>
              <a:rPr lang="en-US" sz="3200" b="1" dirty="0">
                <a:solidFill>
                  <a:srgbClr val="003300"/>
                </a:solidFill>
              </a:rPr>
              <a:t>cos </a:t>
            </a:r>
            <a:r>
              <a:rPr lang="en-US" sz="3200" b="1" i="1" dirty="0">
                <a:solidFill>
                  <a:srgbClr val="003300"/>
                </a:solidFill>
              </a:rPr>
              <a:t>x</a:t>
            </a:r>
            <a:r>
              <a:rPr lang="en-US" sz="3200" b="1" dirty="0">
                <a:solidFill>
                  <a:srgbClr val="003300"/>
                </a:solidFill>
              </a:rPr>
              <a:t> = </a:t>
            </a:r>
            <a:r>
              <a:rPr lang="en-US" sz="3200" b="1" i="1" dirty="0">
                <a:solidFill>
                  <a:srgbClr val="003300"/>
                </a:solidFill>
              </a:rPr>
              <a:t>a</a:t>
            </a:r>
            <a:endParaRPr lang="ru-RU" sz="32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73C82A8-86A2-4616-A6BA-94EE729ED7FD}"/>
                  </a:ext>
                </a:extLst>
              </p:cNvPr>
              <p:cNvSpPr txBox="1"/>
              <p:nvPr/>
            </p:nvSpPr>
            <p:spPr>
              <a:xfrm>
                <a:off x="10148341" y="104932"/>
                <a:ext cx="151195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𝓡</m:t>
                      </m:r>
                    </m:oMath>
                  </m:oMathPara>
                </a14:m>
                <a:endParaRPr lang="ru-RU" sz="36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73C82A8-86A2-4616-A6BA-94EE729ED7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8341" y="104932"/>
                <a:ext cx="1511952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Овал 25">
            <a:extLst>
              <a:ext uri="{FF2B5EF4-FFF2-40B4-BE49-F238E27FC236}">
                <a16:creationId xmlns:a16="http://schemas.microsoft.com/office/drawing/2014/main" id="{4E6460C7-8123-4378-A189-19CA26270106}"/>
              </a:ext>
            </a:extLst>
          </p:cNvPr>
          <p:cNvSpPr>
            <a:spLocks noChangeAspect="1"/>
          </p:cNvSpPr>
          <p:nvPr/>
        </p:nvSpPr>
        <p:spPr>
          <a:xfrm>
            <a:off x="3248739" y="4330847"/>
            <a:ext cx="108583" cy="10858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id="{BE43A6DB-5121-401E-AF94-1D3D7E954303}"/>
              </a:ext>
            </a:extLst>
          </p:cNvPr>
          <p:cNvSpPr>
            <a:spLocks noChangeAspect="1"/>
          </p:cNvSpPr>
          <p:nvPr/>
        </p:nvSpPr>
        <p:spPr>
          <a:xfrm>
            <a:off x="3259729" y="1964276"/>
            <a:ext cx="108583" cy="10858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92360C0-E5BC-4572-88CF-1E2ACEE978DF}"/>
              </a:ext>
            </a:extLst>
          </p:cNvPr>
          <p:cNvSpPr txBox="1"/>
          <p:nvPr/>
        </p:nvSpPr>
        <p:spPr>
          <a:xfrm>
            <a:off x="4991731" y="795688"/>
            <a:ext cx="8691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|a|&gt;1</a:t>
            </a:r>
            <a:endParaRPr lang="ru-RU" sz="28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AAD9E8F-56EF-4A68-BABA-5A8A9FDF2C6B}"/>
              </a:ext>
            </a:extLst>
          </p:cNvPr>
          <p:cNvSpPr txBox="1"/>
          <p:nvPr/>
        </p:nvSpPr>
        <p:spPr>
          <a:xfrm>
            <a:off x="4461471" y="825684"/>
            <a:ext cx="453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1.</a:t>
            </a:r>
            <a:endParaRPr lang="ru-RU" sz="28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387059C-EF5B-4C39-90D7-6CF931E21B3F}"/>
              </a:ext>
            </a:extLst>
          </p:cNvPr>
          <p:cNvSpPr txBox="1"/>
          <p:nvPr/>
        </p:nvSpPr>
        <p:spPr>
          <a:xfrm>
            <a:off x="5942874" y="755776"/>
            <a:ext cx="21484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Решений нет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AC74B94-96D2-46EF-8B6F-35CEBDB0D344}"/>
              </a:ext>
            </a:extLst>
          </p:cNvPr>
          <p:cNvSpPr txBox="1"/>
          <p:nvPr/>
        </p:nvSpPr>
        <p:spPr>
          <a:xfrm>
            <a:off x="8350951" y="740002"/>
            <a:ext cx="196554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cos </a:t>
            </a:r>
            <a:r>
              <a:rPr lang="en-US" sz="2800" b="1" i="1" dirty="0"/>
              <a:t>x</a:t>
            </a:r>
            <a:r>
              <a:rPr lang="en-US" sz="2800" b="1" dirty="0"/>
              <a:t> = </a:t>
            </a:r>
            <a:r>
              <a:rPr lang="ru-RU" sz="2800" b="1" i="1" dirty="0"/>
              <a:t>5</a:t>
            </a:r>
            <a:endParaRPr lang="ru-RU" sz="28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9B19461-9B8A-4B57-8D77-EF06FD21060B}"/>
              </a:ext>
            </a:extLst>
          </p:cNvPr>
          <p:cNvSpPr txBox="1"/>
          <p:nvPr/>
        </p:nvSpPr>
        <p:spPr>
          <a:xfrm>
            <a:off x="10412902" y="694779"/>
            <a:ext cx="196554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cos </a:t>
            </a:r>
            <a:r>
              <a:rPr lang="en-US" sz="2800" b="1" i="1" dirty="0"/>
              <a:t>x</a:t>
            </a:r>
            <a:r>
              <a:rPr lang="en-US" sz="2800" b="1" dirty="0"/>
              <a:t> = </a:t>
            </a:r>
            <a:r>
              <a:rPr lang="ru-RU" sz="2800" b="1" dirty="0"/>
              <a:t>-3</a:t>
            </a:r>
            <a:endParaRPr lang="ru-RU" sz="28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2A3F542-E45D-48B8-9540-E6CAA9BE1864}"/>
              </a:ext>
            </a:extLst>
          </p:cNvPr>
          <p:cNvSpPr txBox="1"/>
          <p:nvPr/>
        </p:nvSpPr>
        <p:spPr>
          <a:xfrm>
            <a:off x="4485793" y="1446307"/>
            <a:ext cx="453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2</a:t>
            </a:r>
            <a:r>
              <a:rPr lang="en-US" sz="2800" dirty="0"/>
              <a:t>.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E32CE1B0-0090-4A41-9731-2188CF47410F}"/>
                  </a:ext>
                </a:extLst>
              </p:cNvPr>
              <p:cNvSpPr txBox="1"/>
              <p:nvPr/>
            </p:nvSpPr>
            <p:spPr>
              <a:xfrm>
                <a:off x="4968317" y="1416576"/>
                <a:ext cx="93647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|a|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800" dirty="0"/>
                  <a:t>1</a:t>
                </a:r>
                <a:endParaRPr lang="ru-RU" sz="28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E32CE1B0-0090-4A41-9731-2188CF4741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8317" y="1416576"/>
                <a:ext cx="936475" cy="523220"/>
              </a:xfrm>
              <a:prstGeom prst="rect">
                <a:avLst/>
              </a:prstGeom>
              <a:blipFill>
                <a:blip r:embed="rId6"/>
                <a:stretch>
                  <a:fillRect l="-12987" t="-11628" r="-10390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>
            <a:extLst>
              <a:ext uri="{FF2B5EF4-FFF2-40B4-BE49-F238E27FC236}">
                <a16:creationId xmlns:a16="http://schemas.microsoft.com/office/drawing/2014/main" id="{2BC2F770-70D7-49D9-8D1B-5CFE03BD4C6F}"/>
              </a:ext>
            </a:extLst>
          </p:cNvPr>
          <p:cNvSpPr txBox="1"/>
          <p:nvPr/>
        </p:nvSpPr>
        <p:spPr>
          <a:xfrm>
            <a:off x="6833717" y="1655032"/>
            <a:ext cx="1989647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800" i="1" dirty="0">
                <a:solidFill>
                  <a:srgbClr val="002060"/>
                </a:solidFill>
              </a:rPr>
              <a:t>x=</a:t>
            </a:r>
            <a:r>
              <a:rPr lang="en-US" sz="2800" dirty="0" err="1">
                <a:solidFill>
                  <a:srgbClr val="002060"/>
                </a:solidFill>
              </a:rPr>
              <a:t>arccos</a:t>
            </a:r>
            <a:r>
              <a:rPr lang="en-US" sz="2800" dirty="0">
                <a:solidFill>
                  <a:srgbClr val="002060"/>
                </a:solidFill>
              </a:rPr>
              <a:t> (a)</a:t>
            </a:r>
            <a:endParaRPr lang="ru-RU" sz="2800" i="1" dirty="0">
              <a:solidFill>
                <a:srgbClr val="002060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8B24CD4-C7CA-404C-886F-3362ADB35ECA}"/>
              </a:ext>
            </a:extLst>
          </p:cNvPr>
          <p:cNvSpPr txBox="1"/>
          <p:nvPr/>
        </p:nvSpPr>
        <p:spPr>
          <a:xfrm>
            <a:off x="6800426" y="2197770"/>
            <a:ext cx="2109873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800" i="1" dirty="0">
                <a:solidFill>
                  <a:srgbClr val="FF0000"/>
                </a:solidFill>
              </a:rPr>
              <a:t>x=</a:t>
            </a:r>
            <a:r>
              <a:rPr lang="ru-RU" sz="2800" dirty="0">
                <a:solidFill>
                  <a:srgbClr val="FF0000"/>
                </a:solidFill>
              </a:rPr>
              <a:t>-</a:t>
            </a:r>
            <a:r>
              <a:rPr lang="en-US" sz="2800" dirty="0" err="1">
                <a:solidFill>
                  <a:srgbClr val="FF0000"/>
                </a:solidFill>
              </a:rPr>
              <a:t>arccos</a:t>
            </a:r>
            <a:r>
              <a:rPr lang="en-US" sz="2800" dirty="0">
                <a:solidFill>
                  <a:srgbClr val="FF0000"/>
                </a:solidFill>
              </a:rPr>
              <a:t> (a)</a:t>
            </a:r>
            <a:endParaRPr lang="ru-RU" sz="2800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2DB2C28E-D8D8-49AE-B7EC-450A8301FDF6}"/>
                  </a:ext>
                </a:extLst>
              </p:cNvPr>
              <p:cNvSpPr txBox="1"/>
              <p:nvPr/>
            </p:nvSpPr>
            <p:spPr>
              <a:xfrm>
                <a:off x="8739237" y="1628468"/>
                <a:ext cx="116705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2DB2C28E-D8D8-49AE-B7EC-450A8301FD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9237" y="1628468"/>
                <a:ext cx="1167051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3B8F6D7D-0341-42FF-B9AF-020ACF2C9E8E}"/>
                  </a:ext>
                </a:extLst>
              </p:cNvPr>
              <p:cNvSpPr txBox="1"/>
              <p:nvPr/>
            </p:nvSpPr>
            <p:spPr>
              <a:xfrm>
                <a:off x="8750196" y="2185873"/>
                <a:ext cx="116705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3B8F6D7D-0341-42FF-B9AF-020ACF2C9E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0196" y="2185873"/>
                <a:ext cx="1167051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438E59D7-BAB7-4B60-8FC0-E0079FFE97CB}"/>
                  </a:ext>
                </a:extLst>
              </p:cNvPr>
              <p:cNvSpPr txBox="1"/>
              <p:nvPr/>
            </p:nvSpPr>
            <p:spPr>
              <a:xfrm>
                <a:off x="10155265" y="1916642"/>
                <a:ext cx="114723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438E59D7-BAB7-4B60-8FC0-E0079FFE97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5265" y="1916642"/>
                <a:ext cx="1147237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Левая круглая скобка 42">
            <a:extLst>
              <a:ext uri="{FF2B5EF4-FFF2-40B4-BE49-F238E27FC236}">
                <a16:creationId xmlns:a16="http://schemas.microsoft.com/office/drawing/2014/main" id="{040BB445-15DE-4284-A897-7E9D06620A4E}"/>
              </a:ext>
            </a:extLst>
          </p:cNvPr>
          <p:cNvSpPr/>
          <p:nvPr/>
        </p:nvSpPr>
        <p:spPr>
          <a:xfrm>
            <a:off x="6666919" y="1756344"/>
            <a:ext cx="248318" cy="914400"/>
          </a:xfrm>
          <a:prstGeom prst="leftBracket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13AB1122-1C58-410B-879F-EDDCC40276BA}"/>
                  </a:ext>
                </a:extLst>
              </p:cNvPr>
              <p:cNvSpPr txBox="1"/>
              <p:nvPr/>
            </p:nvSpPr>
            <p:spPr>
              <a:xfrm>
                <a:off x="5732289" y="3312903"/>
                <a:ext cx="458420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=±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arccos</m:t>
                          </m:r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13AB1122-1C58-410B-879F-EDDCC40276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2289" y="3312903"/>
                <a:ext cx="4584204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Прямоугольник: скругленные углы 44">
            <a:extLst>
              <a:ext uri="{FF2B5EF4-FFF2-40B4-BE49-F238E27FC236}">
                <a16:creationId xmlns:a16="http://schemas.microsoft.com/office/drawing/2014/main" id="{907986A9-E90A-4CA6-B527-891F9B7704B6}"/>
              </a:ext>
            </a:extLst>
          </p:cNvPr>
          <p:cNvSpPr/>
          <p:nvPr/>
        </p:nvSpPr>
        <p:spPr>
          <a:xfrm>
            <a:off x="5418158" y="3132120"/>
            <a:ext cx="5152929" cy="9144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92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9" grpId="0"/>
      <p:bldP spid="14" grpId="0" animBg="1"/>
      <p:bldP spid="16" grpId="0" animBg="1"/>
      <p:bldP spid="17" grpId="0" animBg="1"/>
      <p:bldP spid="19" grpId="0"/>
      <p:bldP spid="20" grpId="0" animBg="1"/>
      <p:bldP spid="22" grpId="0"/>
      <p:bldP spid="24" grpId="0"/>
      <p:bldP spid="26" grpId="0" animBg="1"/>
      <p:bldP spid="27" grpId="0" animBg="1"/>
      <p:bldP spid="30" grpId="0"/>
      <p:bldP spid="31" grpId="0"/>
      <p:bldP spid="32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 animBg="1"/>
      <p:bldP spid="44" grpId="0"/>
      <p:bldP spid="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7F14811-F3D8-4745-92C4-A752E18ECC5A}"/>
              </a:ext>
            </a:extLst>
          </p:cNvPr>
          <p:cNvSpPr txBox="1"/>
          <p:nvPr/>
        </p:nvSpPr>
        <p:spPr>
          <a:xfrm>
            <a:off x="2967768" y="0"/>
            <a:ext cx="67608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3300"/>
                </a:solidFill>
              </a:rPr>
              <a:t>Решение уравнения вида </a:t>
            </a:r>
            <a:r>
              <a:rPr lang="en-US" sz="3200" b="1" dirty="0">
                <a:solidFill>
                  <a:srgbClr val="003300"/>
                </a:solidFill>
              </a:rPr>
              <a:t>sin </a:t>
            </a:r>
            <a:r>
              <a:rPr lang="en-US" sz="3200" b="1" i="1" dirty="0">
                <a:solidFill>
                  <a:srgbClr val="003300"/>
                </a:solidFill>
              </a:rPr>
              <a:t>x</a:t>
            </a:r>
            <a:r>
              <a:rPr lang="en-US" sz="3200" b="1" dirty="0">
                <a:solidFill>
                  <a:srgbClr val="003300"/>
                </a:solidFill>
              </a:rPr>
              <a:t> = </a:t>
            </a:r>
            <a:r>
              <a:rPr lang="en-US" sz="3200" b="1" i="1" dirty="0">
                <a:solidFill>
                  <a:srgbClr val="003300"/>
                </a:solidFill>
              </a:rPr>
              <a:t>a</a:t>
            </a:r>
            <a:endParaRPr lang="ru-RU" sz="32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2E2880E-4B9E-4F73-9C44-59FE5F8BFEF4}"/>
                  </a:ext>
                </a:extLst>
              </p:cNvPr>
              <p:cNvSpPr txBox="1"/>
              <p:nvPr/>
            </p:nvSpPr>
            <p:spPr>
              <a:xfrm>
                <a:off x="10147199" y="-30779"/>
                <a:ext cx="151195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𝓡</m:t>
                      </m:r>
                    </m:oMath>
                  </m:oMathPara>
                </a14:m>
                <a:endParaRPr lang="ru-RU" sz="36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2E2880E-4B9E-4F73-9C44-59FE5F8BFE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7199" y="-30779"/>
                <a:ext cx="1511952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8F67E7A-34DF-4008-A458-0A20DBDC66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98" y="1318908"/>
            <a:ext cx="3731749" cy="3604763"/>
          </a:xfrm>
          <a:prstGeom prst="rect">
            <a:avLst/>
          </a:prstGeom>
        </p:spPr>
      </p:pic>
      <p:sp>
        <p:nvSpPr>
          <p:cNvPr id="5" name="Дуга 4">
            <a:extLst>
              <a:ext uri="{FF2B5EF4-FFF2-40B4-BE49-F238E27FC236}">
                <a16:creationId xmlns:a16="http://schemas.microsoft.com/office/drawing/2014/main" id="{BD3A323F-9A5B-4B3A-95E8-1D34664C077B}"/>
              </a:ext>
            </a:extLst>
          </p:cNvPr>
          <p:cNvSpPr/>
          <p:nvPr/>
        </p:nvSpPr>
        <p:spPr>
          <a:xfrm>
            <a:off x="759434" y="1686639"/>
            <a:ext cx="3173996" cy="3048229"/>
          </a:xfrm>
          <a:prstGeom prst="arc">
            <a:avLst>
              <a:gd name="adj1" fmla="val 16238262"/>
              <a:gd name="adj2" fmla="val 5387302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88B5E85-CAA7-424D-B0EE-682B912D9271}"/>
                  </a:ext>
                </a:extLst>
              </p:cNvPr>
              <p:cNvSpPr txBox="1"/>
              <p:nvPr/>
            </p:nvSpPr>
            <p:spPr>
              <a:xfrm>
                <a:off x="1902717" y="4875029"/>
                <a:ext cx="822854" cy="824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88B5E85-CAA7-424D-B0EE-682B912D92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2717" y="4875029"/>
                <a:ext cx="822854" cy="82445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08EBE70-9473-4502-B0C8-60ED84288835}"/>
                  </a:ext>
                </a:extLst>
              </p:cNvPr>
              <p:cNvSpPr txBox="1"/>
              <p:nvPr/>
            </p:nvSpPr>
            <p:spPr>
              <a:xfrm>
                <a:off x="1809653" y="839534"/>
                <a:ext cx="495328" cy="824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08EBE70-9473-4502-B0C8-60ED842888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9653" y="839534"/>
                <a:ext cx="495328" cy="82445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Овал 9">
            <a:extLst>
              <a:ext uri="{FF2B5EF4-FFF2-40B4-BE49-F238E27FC236}">
                <a16:creationId xmlns:a16="http://schemas.microsoft.com/office/drawing/2014/main" id="{7C5C6F8D-3B11-4C81-8A5C-ACF4514698D3}"/>
              </a:ext>
            </a:extLst>
          </p:cNvPr>
          <p:cNvSpPr>
            <a:spLocks noChangeAspect="1"/>
          </p:cNvSpPr>
          <p:nvPr/>
        </p:nvSpPr>
        <p:spPr>
          <a:xfrm>
            <a:off x="2272846" y="2235446"/>
            <a:ext cx="128016" cy="128016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FA49F9-CE56-48AF-BD76-89618A5B23AA}"/>
              </a:ext>
            </a:extLst>
          </p:cNvPr>
          <p:cNvSpPr txBox="1"/>
          <p:nvPr/>
        </p:nvSpPr>
        <p:spPr>
          <a:xfrm>
            <a:off x="1925928" y="1712226"/>
            <a:ext cx="3261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a</a:t>
            </a:r>
            <a:endParaRPr lang="ru-RU" sz="2800" dirty="0"/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843EC0E6-6B77-4813-9D3B-18C3DE054AF8}"/>
              </a:ext>
            </a:extLst>
          </p:cNvPr>
          <p:cNvCxnSpPr>
            <a:cxnSpLocks/>
          </p:cNvCxnSpPr>
          <p:nvPr/>
        </p:nvCxnSpPr>
        <p:spPr>
          <a:xfrm>
            <a:off x="1055701" y="2320736"/>
            <a:ext cx="1236471" cy="3392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77FD1C55-C39F-464B-93C8-A024F72EA435}"/>
              </a:ext>
            </a:extLst>
          </p:cNvPr>
          <p:cNvCxnSpPr>
            <a:cxnSpLocks/>
          </p:cNvCxnSpPr>
          <p:nvPr/>
        </p:nvCxnSpPr>
        <p:spPr>
          <a:xfrm>
            <a:off x="2304981" y="2320736"/>
            <a:ext cx="1300479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ый треугольник 14">
            <a:extLst>
              <a:ext uri="{FF2B5EF4-FFF2-40B4-BE49-F238E27FC236}">
                <a16:creationId xmlns:a16="http://schemas.microsoft.com/office/drawing/2014/main" id="{1138E2A9-35AA-49C8-A7EF-94DBB030DFF5}"/>
              </a:ext>
            </a:extLst>
          </p:cNvPr>
          <p:cNvSpPr/>
          <p:nvPr/>
        </p:nvSpPr>
        <p:spPr>
          <a:xfrm rot="5400000" flipH="1">
            <a:off x="1298656" y="2113810"/>
            <a:ext cx="884783" cy="1236472"/>
          </a:xfrm>
          <a:prstGeom prst="rtTriangle">
            <a:avLst/>
          </a:prstGeom>
          <a:solidFill>
            <a:srgbClr val="92D050">
              <a:alpha val="6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9AB1C6DD-E848-48BF-9F16-BE9EA6278BDF}"/>
              </a:ext>
            </a:extLst>
          </p:cNvPr>
          <p:cNvCxnSpPr>
            <a:cxnSpLocks/>
          </p:cNvCxnSpPr>
          <p:nvPr/>
        </p:nvCxnSpPr>
        <p:spPr>
          <a:xfrm>
            <a:off x="1098002" y="2264985"/>
            <a:ext cx="1278274" cy="950960"/>
          </a:xfrm>
          <a:prstGeom prst="straightConnector1">
            <a:avLst/>
          </a:prstGeom>
          <a:ln w="38100">
            <a:solidFill>
              <a:srgbClr val="00206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ый треугольник 16">
            <a:extLst>
              <a:ext uri="{FF2B5EF4-FFF2-40B4-BE49-F238E27FC236}">
                <a16:creationId xmlns:a16="http://schemas.microsoft.com/office/drawing/2014/main" id="{49D9AAB8-827A-4CD1-95E0-A2847303DAE7}"/>
              </a:ext>
            </a:extLst>
          </p:cNvPr>
          <p:cNvSpPr/>
          <p:nvPr/>
        </p:nvSpPr>
        <p:spPr>
          <a:xfrm rot="16200000">
            <a:off x="2621813" y="2124603"/>
            <a:ext cx="884783" cy="1262546"/>
          </a:xfrm>
          <a:prstGeom prst="rtTriangle">
            <a:avLst/>
          </a:prstGeom>
          <a:solidFill>
            <a:schemeClr val="accent1">
              <a:alpha val="52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EFDDF92C-67EA-4AA6-BD0E-8F19EFF1CD0D}"/>
              </a:ext>
            </a:extLst>
          </p:cNvPr>
          <p:cNvCxnSpPr>
            <a:cxnSpLocks/>
          </p:cNvCxnSpPr>
          <p:nvPr/>
        </p:nvCxnSpPr>
        <p:spPr>
          <a:xfrm flipV="1">
            <a:off x="2403455" y="2293571"/>
            <a:ext cx="1284812" cy="90142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Дуга 18">
            <a:extLst>
              <a:ext uri="{FF2B5EF4-FFF2-40B4-BE49-F238E27FC236}">
                <a16:creationId xmlns:a16="http://schemas.microsoft.com/office/drawing/2014/main" id="{C620AE17-2027-44BB-96FA-ECB49F615B31}"/>
              </a:ext>
            </a:extLst>
          </p:cNvPr>
          <p:cNvSpPr/>
          <p:nvPr/>
        </p:nvSpPr>
        <p:spPr>
          <a:xfrm rot="17369988" flipV="1">
            <a:off x="2443568" y="2706234"/>
            <a:ext cx="914400" cy="914400"/>
          </a:xfrm>
          <a:prstGeom prst="arc">
            <a:avLst>
              <a:gd name="adj1" fmla="val 17430933"/>
              <a:gd name="adj2" fmla="val 0"/>
            </a:avLst>
          </a:pr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>
            <a:extLst>
              <a:ext uri="{FF2B5EF4-FFF2-40B4-BE49-F238E27FC236}">
                <a16:creationId xmlns:a16="http://schemas.microsoft.com/office/drawing/2014/main" id="{F592C223-4647-4C8E-9469-E7466D23A917}"/>
              </a:ext>
            </a:extLst>
          </p:cNvPr>
          <p:cNvSpPr/>
          <p:nvPr/>
        </p:nvSpPr>
        <p:spPr>
          <a:xfrm rot="17775569" flipV="1">
            <a:off x="1915906" y="2811974"/>
            <a:ext cx="918374" cy="807939"/>
          </a:xfrm>
          <a:prstGeom prst="arc">
            <a:avLst>
              <a:gd name="adj1" fmla="val 18185229"/>
              <a:gd name="adj2" fmla="val 4858262"/>
            </a:avLst>
          </a:prstGeom>
          <a:ln w="28575">
            <a:solidFill>
              <a:srgbClr val="00206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2EA7470-EFB7-45F3-8423-783A3464F2D8}"/>
              </a:ext>
            </a:extLst>
          </p:cNvPr>
          <p:cNvSpPr txBox="1"/>
          <p:nvPr/>
        </p:nvSpPr>
        <p:spPr>
          <a:xfrm>
            <a:off x="3841478" y="2414452"/>
            <a:ext cx="1143262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arcsin</a:t>
            </a:r>
            <a:r>
              <a:rPr lang="en-US" sz="2000" dirty="0">
                <a:solidFill>
                  <a:srgbClr val="FF0000"/>
                </a:solidFill>
              </a:rPr>
              <a:t> (a)</a:t>
            </a:r>
            <a:endParaRPr lang="ru-RU" sz="2000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15CF6AC-3FC6-47F0-9CFE-7ABFAA1185E9}"/>
                  </a:ext>
                </a:extLst>
              </p:cNvPr>
              <p:cNvSpPr txBox="1"/>
              <p:nvPr/>
            </p:nvSpPr>
            <p:spPr>
              <a:xfrm>
                <a:off x="1752446" y="2283764"/>
                <a:ext cx="1550424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0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000" dirty="0" err="1">
                    <a:solidFill>
                      <a:srgbClr val="002060"/>
                    </a:solidFill>
                  </a:rPr>
                  <a:t>arcsin</a:t>
                </a:r>
                <a:r>
                  <a:rPr lang="en-US" sz="2000" dirty="0">
                    <a:solidFill>
                      <a:srgbClr val="002060"/>
                    </a:solidFill>
                  </a:rPr>
                  <a:t> (a)</a:t>
                </a:r>
                <a:endParaRPr lang="ru-RU" sz="2000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015CF6AC-3FC6-47F0-9CFE-7ABFAA1185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446" y="2283764"/>
                <a:ext cx="1550424" cy="400110"/>
              </a:xfrm>
              <a:prstGeom prst="rect">
                <a:avLst/>
              </a:prstGeom>
              <a:blipFill>
                <a:blip r:embed="rId6"/>
                <a:stretch>
                  <a:fillRect t="-9231" r="-3529" b="-2769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D9706523-88B8-450E-A279-2FAF612F35E3}"/>
              </a:ext>
            </a:extLst>
          </p:cNvPr>
          <p:cNvSpPr txBox="1"/>
          <p:nvPr/>
        </p:nvSpPr>
        <p:spPr>
          <a:xfrm>
            <a:off x="4991731" y="795688"/>
            <a:ext cx="8691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|a|&gt;1</a:t>
            </a:r>
            <a:endParaRPr lang="ru-RU" sz="28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6365ABE-72EB-4D22-A26B-1ABA971AB25A}"/>
              </a:ext>
            </a:extLst>
          </p:cNvPr>
          <p:cNvSpPr txBox="1"/>
          <p:nvPr/>
        </p:nvSpPr>
        <p:spPr>
          <a:xfrm>
            <a:off x="4461471" y="825684"/>
            <a:ext cx="453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1.</a:t>
            </a:r>
            <a:endParaRPr lang="ru-RU" sz="28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1508EF4-EBF4-414A-AAC8-EBE6665BDFA0}"/>
              </a:ext>
            </a:extLst>
          </p:cNvPr>
          <p:cNvSpPr txBox="1"/>
          <p:nvPr/>
        </p:nvSpPr>
        <p:spPr>
          <a:xfrm>
            <a:off x="5942874" y="755776"/>
            <a:ext cx="21484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Решений нет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DE96D0B-0651-4F71-B3AE-B64930F07E1E}"/>
              </a:ext>
            </a:extLst>
          </p:cNvPr>
          <p:cNvSpPr txBox="1"/>
          <p:nvPr/>
        </p:nvSpPr>
        <p:spPr>
          <a:xfrm>
            <a:off x="8350951" y="740002"/>
            <a:ext cx="196554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sin </a:t>
            </a:r>
            <a:r>
              <a:rPr lang="en-US" sz="2800" b="1" i="1" dirty="0"/>
              <a:t>x</a:t>
            </a:r>
            <a:r>
              <a:rPr lang="en-US" sz="2800" b="1" dirty="0"/>
              <a:t> = </a:t>
            </a:r>
            <a:r>
              <a:rPr lang="ru-RU" sz="2800" b="1" i="1" dirty="0"/>
              <a:t>5</a:t>
            </a:r>
            <a:endParaRPr lang="ru-RU" sz="28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EBE68A5-D21A-4D87-BB90-BFCE03E1C424}"/>
              </a:ext>
            </a:extLst>
          </p:cNvPr>
          <p:cNvSpPr txBox="1"/>
          <p:nvPr/>
        </p:nvSpPr>
        <p:spPr>
          <a:xfrm>
            <a:off x="10412902" y="694779"/>
            <a:ext cx="196554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sin </a:t>
            </a:r>
            <a:r>
              <a:rPr lang="en-US" sz="2800" b="1" i="1" dirty="0"/>
              <a:t>x</a:t>
            </a:r>
            <a:r>
              <a:rPr lang="en-US" sz="2800" b="1" dirty="0"/>
              <a:t> = </a:t>
            </a:r>
            <a:r>
              <a:rPr lang="ru-RU" sz="2800" b="1" dirty="0"/>
              <a:t>-3</a:t>
            </a:r>
            <a:endParaRPr lang="ru-RU" sz="28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470283B-0434-46F2-9C94-7E5E97E54C32}"/>
              </a:ext>
            </a:extLst>
          </p:cNvPr>
          <p:cNvSpPr txBox="1"/>
          <p:nvPr/>
        </p:nvSpPr>
        <p:spPr>
          <a:xfrm>
            <a:off x="4485793" y="1446307"/>
            <a:ext cx="453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2</a:t>
            </a:r>
            <a:r>
              <a:rPr lang="en-US" sz="2800" dirty="0"/>
              <a:t>.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A73DBAD-527E-43BC-9637-22CFD7A8FA13}"/>
                  </a:ext>
                </a:extLst>
              </p:cNvPr>
              <p:cNvSpPr txBox="1"/>
              <p:nvPr/>
            </p:nvSpPr>
            <p:spPr>
              <a:xfrm>
                <a:off x="4968317" y="1416576"/>
                <a:ext cx="93647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|a|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800" dirty="0"/>
                  <a:t>1</a:t>
                </a:r>
                <a:endParaRPr lang="ru-RU" sz="28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A73DBAD-527E-43BC-9637-22CFD7A8FA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8317" y="1416576"/>
                <a:ext cx="936475" cy="523220"/>
              </a:xfrm>
              <a:prstGeom prst="rect">
                <a:avLst/>
              </a:prstGeom>
              <a:blipFill>
                <a:blip r:embed="rId7"/>
                <a:stretch>
                  <a:fillRect l="-12987" t="-11628" r="-10390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9DDCBC3-25D1-4DD9-B1CD-AE57BF6CABD7}"/>
                  </a:ext>
                </a:extLst>
              </p:cNvPr>
              <p:cNvSpPr txBox="1"/>
              <p:nvPr/>
            </p:nvSpPr>
            <p:spPr>
              <a:xfrm>
                <a:off x="10155265" y="1916642"/>
                <a:ext cx="114723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9DDCBC3-25D1-4DD9-B1CD-AE57BF6CAB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5265" y="1916642"/>
                <a:ext cx="1147237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Овал 31">
            <a:extLst>
              <a:ext uri="{FF2B5EF4-FFF2-40B4-BE49-F238E27FC236}">
                <a16:creationId xmlns:a16="http://schemas.microsoft.com/office/drawing/2014/main" id="{438799DE-DAB3-48F9-BEF0-108FFE9833DE}"/>
              </a:ext>
            </a:extLst>
          </p:cNvPr>
          <p:cNvSpPr>
            <a:spLocks noChangeAspect="1"/>
          </p:cNvSpPr>
          <p:nvPr/>
        </p:nvSpPr>
        <p:spPr>
          <a:xfrm>
            <a:off x="3553999" y="2299454"/>
            <a:ext cx="128016" cy="128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>
            <a:extLst>
              <a:ext uri="{FF2B5EF4-FFF2-40B4-BE49-F238E27FC236}">
                <a16:creationId xmlns:a16="http://schemas.microsoft.com/office/drawing/2014/main" id="{F4127322-6404-49F9-9A7E-EEC3D096AF2C}"/>
              </a:ext>
            </a:extLst>
          </p:cNvPr>
          <p:cNvSpPr>
            <a:spLocks noChangeAspect="1"/>
          </p:cNvSpPr>
          <p:nvPr/>
        </p:nvSpPr>
        <p:spPr>
          <a:xfrm>
            <a:off x="1029795" y="2231911"/>
            <a:ext cx="128016" cy="128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Дуга 34">
            <a:extLst>
              <a:ext uri="{FF2B5EF4-FFF2-40B4-BE49-F238E27FC236}">
                <a16:creationId xmlns:a16="http://schemas.microsoft.com/office/drawing/2014/main" id="{3A55CD77-4F60-42DB-8F84-E4C513ED4739}"/>
              </a:ext>
            </a:extLst>
          </p:cNvPr>
          <p:cNvSpPr/>
          <p:nvPr/>
        </p:nvSpPr>
        <p:spPr>
          <a:xfrm rot="4230012" flipH="1" flipV="1">
            <a:off x="1484381" y="2745951"/>
            <a:ext cx="914400" cy="914400"/>
          </a:xfrm>
          <a:prstGeom prst="arc">
            <a:avLst>
              <a:gd name="adj1" fmla="val 17430933"/>
              <a:gd name="adj2" fmla="val 0"/>
            </a:avLst>
          </a:prstGeom>
          <a:ln w="28575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31F4A7D-7BC5-40DC-83CF-70EB8FE77983}"/>
              </a:ext>
            </a:extLst>
          </p:cNvPr>
          <p:cNvSpPr txBox="1"/>
          <p:nvPr/>
        </p:nvSpPr>
        <p:spPr>
          <a:xfrm>
            <a:off x="158072" y="2549683"/>
            <a:ext cx="1143262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arcsin</a:t>
            </a:r>
            <a:r>
              <a:rPr lang="en-US" sz="2000" dirty="0">
                <a:solidFill>
                  <a:srgbClr val="FF0000"/>
                </a:solidFill>
              </a:rPr>
              <a:t> (a)</a:t>
            </a:r>
            <a:endParaRPr lang="ru-RU" sz="2000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9700196D-A750-49DB-B4EE-269EAA6FB3BF}"/>
                  </a:ext>
                </a:extLst>
              </p:cNvPr>
              <p:cNvSpPr txBox="1"/>
              <p:nvPr/>
            </p:nvSpPr>
            <p:spPr>
              <a:xfrm>
                <a:off x="31795" y="2808488"/>
                <a:ext cx="4953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9700196D-A750-49DB-B4EE-269EAA6FB3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95" y="2808488"/>
                <a:ext cx="495327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>
            <a:extLst>
              <a:ext uri="{FF2B5EF4-FFF2-40B4-BE49-F238E27FC236}">
                <a16:creationId xmlns:a16="http://schemas.microsoft.com/office/drawing/2014/main" id="{84EBBD83-EA0A-4621-B25B-DCF56EDEA9C2}"/>
              </a:ext>
            </a:extLst>
          </p:cNvPr>
          <p:cNvSpPr txBox="1"/>
          <p:nvPr/>
        </p:nvSpPr>
        <p:spPr>
          <a:xfrm>
            <a:off x="6579124" y="1217037"/>
            <a:ext cx="1930337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800" i="1" dirty="0">
                <a:solidFill>
                  <a:srgbClr val="FF0000"/>
                </a:solidFill>
              </a:rPr>
              <a:t>x=</a:t>
            </a:r>
            <a:r>
              <a:rPr lang="en-US" sz="2800" dirty="0" err="1">
                <a:solidFill>
                  <a:srgbClr val="FF0000"/>
                </a:solidFill>
              </a:rPr>
              <a:t>arcsin</a:t>
            </a:r>
            <a:r>
              <a:rPr lang="en-US" sz="2800" dirty="0">
                <a:solidFill>
                  <a:srgbClr val="FF0000"/>
                </a:solidFill>
              </a:rPr>
              <a:t> (a)</a:t>
            </a:r>
            <a:endParaRPr lang="ru-RU" sz="2800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E40A3A4-B356-4623-ADDC-48DBEB996928}"/>
                  </a:ext>
                </a:extLst>
              </p:cNvPr>
              <p:cNvSpPr txBox="1"/>
              <p:nvPr/>
            </p:nvSpPr>
            <p:spPr>
              <a:xfrm>
                <a:off x="8462427" y="1264568"/>
                <a:ext cx="116705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E40A3A4-B356-4623-ADDC-48DBEB9969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62427" y="1264568"/>
                <a:ext cx="1167051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2492B1B6-5A6A-471B-8C5C-F920A41CB44A}"/>
                  </a:ext>
                </a:extLst>
              </p:cNvPr>
              <p:cNvSpPr txBox="1"/>
              <p:nvPr/>
            </p:nvSpPr>
            <p:spPr>
              <a:xfrm>
                <a:off x="6507862" y="1794595"/>
                <a:ext cx="2766848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8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800" dirty="0" err="1">
                    <a:solidFill>
                      <a:srgbClr val="002060"/>
                    </a:solidFill>
                  </a:rPr>
                  <a:t>arcsin</a:t>
                </a:r>
                <a:r>
                  <a:rPr lang="en-US" sz="2800" dirty="0">
                    <a:solidFill>
                      <a:srgbClr val="002060"/>
                    </a:solidFill>
                  </a:rPr>
                  <a:t> (a)</a:t>
                </a:r>
                <a:endParaRPr lang="ru-RU" sz="2800" i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2492B1B6-5A6A-471B-8C5C-F920A41CB4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7862" y="1794595"/>
                <a:ext cx="2766848" cy="523220"/>
              </a:xfrm>
              <a:prstGeom prst="rect">
                <a:avLst/>
              </a:prstGeom>
              <a:blipFill>
                <a:blip r:embed="rId11"/>
                <a:stretch>
                  <a:fillRect t="-11628" r="-3532" b="-313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7270141C-2B45-4A22-AE12-670EC6A42227}"/>
                  </a:ext>
                </a:extLst>
              </p:cNvPr>
              <p:cNvSpPr txBox="1"/>
              <p:nvPr/>
            </p:nvSpPr>
            <p:spPr>
              <a:xfrm>
                <a:off x="9056095" y="1778630"/>
                <a:ext cx="116705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7270141C-2B45-4A22-AE12-670EC6A422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6095" y="1778630"/>
                <a:ext cx="1167051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Левая круглая скобка 42">
            <a:extLst>
              <a:ext uri="{FF2B5EF4-FFF2-40B4-BE49-F238E27FC236}">
                <a16:creationId xmlns:a16="http://schemas.microsoft.com/office/drawing/2014/main" id="{43ECC796-FF87-41B5-802A-7E6789476B5E}"/>
              </a:ext>
            </a:extLst>
          </p:cNvPr>
          <p:cNvSpPr/>
          <p:nvPr/>
        </p:nvSpPr>
        <p:spPr>
          <a:xfrm>
            <a:off x="6470956" y="1242293"/>
            <a:ext cx="294625" cy="1208525"/>
          </a:xfrm>
          <a:prstGeom prst="leftBracket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0DCFA711-91C5-4456-80B8-39B3388435CA}"/>
                  </a:ext>
                </a:extLst>
              </p:cNvPr>
              <p:cNvSpPr txBox="1"/>
              <p:nvPr/>
            </p:nvSpPr>
            <p:spPr>
              <a:xfrm>
                <a:off x="6532373" y="2571903"/>
                <a:ext cx="2912720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x=</a:t>
                </a:r>
                <a:r>
                  <a:rPr lang="en-US" sz="2800" dirty="0" err="1">
                    <a:solidFill>
                      <a:schemeClr val="tx1"/>
                    </a:solidFill>
                  </a:rPr>
                  <a:t>arcsin</a:t>
                </a:r>
                <a:r>
                  <a:rPr lang="en-US" sz="2800" dirty="0">
                    <a:solidFill>
                      <a:schemeClr val="tx1"/>
                    </a:solidFill>
                  </a:rPr>
                  <a:t> (a)</a:t>
                </a:r>
                <a:r>
                  <a:rPr lang="en-US" sz="28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0DCFA711-91C5-4456-80B8-39B3388435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2373" y="2571903"/>
                <a:ext cx="2912720" cy="523220"/>
              </a:xfrm>
              <a:prstGeom prst="rect">
                <a:avLst/>
              </a:prstGeom>
              <a:blipFill>
                <a:blip r:embed="rId13"/>
                <a:stretch>
                  <a:fillRect l="-4403" t="-12791" b="-313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040314AE-9089-46BB-8E98-CA5B6739F90D}"/>
                  </a:ext>
                </a:extLst>
              </p:cNvPr>
              <p:cNvSpPr txBox="1"/>
              <p:nvPr/>
            </p:nvSpPr>
            <p:spPr>
              <a:xfrm>
                <a:off x="6461111" y="3149461"/>
                <a:ext cx="4096699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</m:oMath>
                </a14:m>
                <a:r>
                  <a:rPr lang="en-US" sz="2800" dirty="0" err="1">
                    <a:solidFill>
                      <a:schemeClr val="tx1"/>
                    </a:solidFill>
                  </a:rPr>
                  <a:t>arcsin</a:t>
                </a:r>
                <a:r>
                  <a:rPr lang="en-US" sz="2800" dirty="0">
                    <a:solidFill>
                      <a:schemeClr val="tx1"/>
                    </a:solidFill>
                  </a:rPr>
                  <a:t> (a)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040314AE-9089-46BB-8E98-CA5B6739F9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1111" y="3149461"/>
                <a:ext cx="4096699" cy="523220"/>
              </a:xfrm>
              <a:prstGeom prst="rect">
                <a:avLst/>
              </a:prstGeom>
              <a:blipFill>
                <a:blip r:embed="rId14"/>
                <a:stretch>
                  <a:fillRect t="-12941" b="-3294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Левая круглая скобка 47">
            <a:extLst>
              <a:ext uri="{FF2B5EF4-FFF2-40B4-BE49-F238E27FC236}">
                <a16:creationId xmlns:a16="http://schemas.microsoft.com/office/drawing/2014/main" id="{62B7C221-673F-4BA1-BB53-B6823C834821}"/>
              </a:ext>
            </a:extLst>
          </p:cNvPr>
          <p:cNvSpPr/>
          <p:nvPr/>
        </p:nvSpPr>
        <p:spPr>
          <a:xfrm>
            <a:off x="6424205" y="2597159"/>
            <a:ext cx="294625" cy="1208525"/>
          </a:xfrm>
          <a:prstGeom prst="leftBracket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4CF17D09-5664-4F3E-8E4F-5B0A78EB75A8}"/>
                  </a:ext>
                </a:extLst>
              </p:cNvPr>
              <p:cNvSpPr txBox="1"/>
              <p:nvPr/>
            </p:nvSpPr>
            <p:spPr>
              <a:xfrm>
                <a:off x="6542369" y="4151676"/>
                <a:ext cx="3154710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:r>
                  <a:rPr lang="en-US" sz="2800" dirty="0" err="1">
                    <a:solidFill>
                      <a:schemeClr val="tx1"/>
                    </a:solidFill>
                  </a:rPr>
                  <a:t>arcsin</a:t>
                </a:r>
                <a:r>
                  <a:rPr lang="en-US" sz="2800" dirty="0">
                    <a:solidFill>
                      <a:schemeClr val="tx1"/>
                    </a:solidFill>
                  </a:rPr>
                  <a:t> (a)</a:t>
                </a:r>
                <a:r>
                  <a:rPr lang="en-US" sz="28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4CF17D09-5664-4F3E-8E4F-5B0A78EB75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2369" y="4151676"/>
                <a:ext cx="3154710" cy="523220"/>
              </a:xfrm>
              <a:prstGeom prst="rect">
                <a:avLst/>
              </a:prstGeom>
              <a:blipFill>
                <a:blip r:embed="rId15"/>
                <a:stretch>
                  <a:fillRect l="-3861" t="-11628" b="-313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90AC1E58-717D-4A7A-8D2D-64C92DF453EC}"/>
                  </a:ext>
                </a:extLst>
              </p:cNvPr>
              <p:cNvSpPr txBox="1"/>
              <p:nvPr/>
            </p:nvSpPr>
            <p:spPr>
              <a:xfrm>
                <a:off x="6471107" y="4729234"/>
                <a:ext cx="4380430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</m:oMath>
                </a14:m>
                <a:r>
                  <a:rPr lang="en-US" sz="2800" dirty="0" err="1">
                    <a:solidFill>
                      <a:schemeClr val="tx1"/>
                    </a:solidFill>
                  </a:rPr>
                  <a:t>arcsin</a:t>
                </a:r>
                <a:r>
                  <a:rPr lang="en-US" sz="2800" dirty="0">
                    <a:solidFill>
                      <a:schemeClr val="tx1"/>
                    </a:solidFill>
                  </a:rPr>
                  <a:t> (a)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+1)</m:t>
                    </m:r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90AC1E58-717D-4A7A-8D2D-64C92DF453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1107" y="4729234"/>
                <a:ext cx="4380430" cy="523220"/>
              </a:xfrm>
              <a:prstGeom prst="rect">
                <a:avLst/>
              </a:prstGeom>
              <a:blipFill>
                <a:blip r:embed="rId16"/>
                <a:stretch>
                  <a:fillRect t="-12791" b="-313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Левая круглая скобка 50">
            <a:extLst>
              <a:ext uri="{FF2B5EF4-FFF2-40B4-BE49-F238E27FC236}">
                <a16:creationId xmlns:a16="http://schemas.microsoft.com/office/drawing/2014/main" id="{C8C4E714-2F41-4AFD-A9E0-E24E4DFFA37B}"/>
              </a:ext>
            </a:extLst>
          </p:cNvPr>
          <p:cNvSpPr/>
          <p:nvPr/>
        </p:nvSpPr>
        <p:spPr>
          <a:xfrm>
            <a:off x="6434201" y="4176932"/>
            <a:ext cx="294625" cy="1208525"/>
          </a:xfrm>
          <a:prstGeom prst="leftBracket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Овал 51">
            <a:extLst>
              <a:ext uri="{FF2B5EF4-FFF2-40B4-BE49-F238E27FC236}">
                <a16:creationId xmlns:a16="http://schemas.microsoft.com/office/drawing/2014/main" id="{035DA81D-6859-4862-9739-8FD9799975D9}"/>
              </a:ext>
            </a:extLst>
          </p:cNvPr>
          <p:cNvSpPr/>
          <p:nvPr/>
        </p:nvSpPr>
        <p:spPr>
          <a:xfrm>
            <a:off x="8879126" y="4074307"/>
            <a:ext cx="421627" cy="69939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Овал 52">
            <a:extLst>
              <a:ext uri="{FF2B5EF4-FFF2-40B4-BE49-F238E27FC236}">
                <a16:creationId xmlns:a16="http://schemas.microsoft.com/office/drawing/2014/main" id="{578B9415-15BC-4784-A767-23226DDE44E5}"/>
              </a:ext>
            </a:extLst>
          </p:cNvPr>
          <p:cNvSpPr/>
          <p:nvPr/>
        </p:nvSpPr>
        <p:spPr>
          <a:xfrm>
            <a:off x="9233112" y="4635989"/>
            <a:ext cx="1285534" cy="69939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вал 53">
            <a:extLst>
              <a:ext uri="{FF2B5EF4-FFF2-40B4-BE49-F238E27FC236}">
                <a16:creationId xmlns:a16="http://schemas.microsoft.com/office/drawing/2014/main" id="{0C8C66C1-9EAA-4698-B6E5-9061EA9A60B9}"/>
              </a:ext>
            </a:extLst>
          </p:cNvPr>
          <p:cNvSpPr/>
          <p:nvPr/>
        </p:nvSpPr>
        <p:spPr>
          <a:xfrm>
            <a:off x="7080574" y="4791812"/>
            <a:ext cx="421627" cy="46064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олилиния: фигура 54">
            <a:extLst>
              <a:ext uri="{FF2B5EF4-FFF2-40B4-BE49-F238E27FC236}">
                <a16:creationId xmlns:a16="http://schemas.microsoft.com/office/drawing/2014/main" id="{3301F4F3-6435-42B2-A161-4D20DF2D8FD5}"/>
              </a:ext>
            </a:extLst>
          </p:cNvPr>
          <p:cNvSpPr/>
          <p:nvPr/>
        </p:nvSpPr>
        <p:spPr>
          <a:xfrm>
            <a:off x="7241066" y="3923544"/>
            <a:ext cx="1813810" cy="288082"/>
          </a:xfrm>
          <a:custGeom>
            <a:avLst/>
            <a:gdLst>
              <a:gd name="connsiteX0" fmla="*/ 1813810 w 1813810"/>
              <a:gd name="connsiteY0" fmla="*/ 199103 h 363995"/>
              <a:gd name="connsiteX1" fmla="*/ 1034322 w 1813810"/>
              <a:gd name="connsiteY1" fmla="*/ 4231 h 363995"/>
              <a:gd name="connsiteX2" fmla="*/ 0 w 1813810"/>
              <a:gd name="connsiteY2" fmla="*/ 363995 h 363995"/>
              <a:gd name="connsiteX3" fmla="*/ 0 w 1813810"/>
              <a:gd name="connsiteY3" fmla="*/ 363995 h 363995"/>
              <a:gd name="connsiteX4" fmla="*/ 0 w 1813810"/>
              <a:gd name="connsiteY4" fmla="*/ 363995 h 363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13810" h="363995">
                <a:moveTo>
                  <a:pt x="1813810" y="199103"/>
                </a:moveTo>
                <a:cubicBezTo>
                  <a:pt x="1575217" y="87926"/>
                  <a:pt x="1336624" y="-23251"/>
                  <a:pt x="1034322" y="4231"/>
                </a:cubicBezTo>
                <a:cubicBezTo>
                  <a:pt x="732020" y="31713"/>
                  <a:pt x="0" y="363995"/>
                  <a:pt x="0" y="363995"/>
                </a:cubicBezTo>
                <a:lnTo>
                  <a:pt x="0" y="363995"/>
                </a:lnTo>
                <a:lnTo>
                  <a:pt x="0" y="363995"/>
                </a:lnTo>
              </a:path>
            </a:pathLst>
          </a:custGeom>
          <a:noFill/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олилиния: фигура 55">
            <a:extLst>
              <a:ext uri="{FF2B5EF4-FFF2-40B4-BE49-F238E27FC236}">
                <a16:creationId xmlns:a16="http://schemas.microsoft.com/office/drawing/2014/main" id="{E788D483-BE8E-4D72-BC5B-2467AB5D1ED0}"/>
              </a:ext>
            </a:extLst>
          </p:cNvPr>
          <p:cNvSpPr/>
          <p:nvPr/>
        </p:nvSpPr>
        <p:spPr>
          <a:xfrm rot="21153210" flipV="1">
            <a:off x="7366587" y="5180302"/>
            <a:ext cx="2024852" cy="335516"/>
          </a:xfrm>
          <a:custGeom>
            <a:avLst/>
            <a:gdLst>
              <a:gd name="connsiteX0" fmla="*/ 1813810 w 1813810"/>
              <a:gd name="connsiteY0" fmla="*/ 199103 h 363995"/>
              <a:gd name="connsiteX1" fmla="*/ 1034322 w 1813810"/>
              <a:gd name="connsiteY1" fmla="*/ 4231 h 363995"/>
              <a:gd name="connsiteX2" fmla="*/ 0 w 1813810"/>
              <a:gd name="connsiteY2" fmla="*/ 363995 h 363995"/>
              <a:gd name="connsiteX3" fmla="*/ 0 w 1813810"/>
              <a:gd name="connsiteY3" fmla="*/ 363995 h 363995"/>
              <a:gd name="connsiteX4" fmla="*/ 0 w 1813810"/>
              <a:gd name="connsiteY4" fmla="*/ 363995 h 363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13810" h="363995">
                <a:moveTo>
                  <a:pt x="1813810" y="199103"/>
                </a:moveTo>
                <a:cubicBezTo>
                  <a:pt x="1575217" y="87926"/>
                  <a:pt x="1336624" y="-23251"/>
                  <a:pt x="1034322" y="4231"/>
                </a:cubicBezTo>
                <a:cubicBezTo>
                  <a:pt x="732020" y="31713"/>
                  <a:pt x="0" y="363995"/>
                  <a:pt x="0" y="363995"/>
                </a:cubicBezTo>
                <a:lnTo>
                  <a:pt x="0" y="363995"/>
                </a:lnTo>
                <a:lnTo>
                  <a:pt x="0" y="363995"/>
                </a:lnTo>
              </a:path>
            </a:pathLst>
          </a:custGeom>
          <a:noFill/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4446645-B361-4751-B1AA-AFE88E01E181}"/>
              </a:ext>
            </a:extLst>
          </p:cNvPr>
          <p:cNvSpPr txBox="1"/>
          <p:nvPr/>
        </p:nvSpPr>
        <p:spPr>
          <a:xfrm>
            <a:off x="6935888" y="4006475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+</a:t>
            </a:r>
            <a:endParaRPr lang="ru-RU" sz="2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FA78854F-0998-48B9-B43C-DE0E2DF663C9}"/>
                  </a:ext>
                </a:extLst>
              </p:cNvPr>
              <p:cNvSpPr txBox="1"/>
              <p:nvPr/>
            </p:nvSpPr>
            <p:spPr>
              <a:xfrm>
                <a:off x="351966" y="5723871"/>
                <a:ext cx="1314911" cy="5309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(−1)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: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FA78854F-0998-48B9-B43C-DE0E2DF663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966" y="5723871"/>
                <a:ext cx="1314911" cy="53091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>
            <a:extLst>
              <a:ext uri="{FF2B5EF4-FFF2-40B4-BE49-F238E27FC236}">
                <a16:creationId xmlns:a16="http://schemas.microsoft.com/office/drawing/2014/main" id="{37245D77-D6F1-4602-AC7B-3F41B23213C6}"/>
              </a:ext>
            </a:extLst>
          </p:cNvPr>
          <p:cNvSpPr txBox="1"/>
          <p:nvPr/>
        </p:nvSpPr>
        <p:spPr>
          <a:xfrm>
            <a:off x="1080218" y="6230238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k:</a:t>
            </a:r>
            <a:endParaRPr lang="ru-RU" sz="2800" i="1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54B7E2A-7BA7-451D-9680-3E27A0FFAFC7}"/>
              </a:ext>
            </a:extLst>
          </p:cNvPr>
          <p:cNvSpPr txBox="1"/>
          <p:nvPr/>
        </p:nvSpPr>
        <p:spPr>
          <a:xfrm>
            <a:off x="1701108" y="623023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</a:t>
            </a:r>
            <a:endParaRPr lang="ru-RU" sz="28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FDE3301-89FD-4BE3-91DB-754578501C7F}"/>
              </a:ext>
            </a:extLst>
          </p:cNvPr>
          <p:cNvSpPr txBox="1"/>
          <p:nvPr/>
        </p:nvSpPr>
        <p:spPr>
          <a:xfrm>
            <a:off x="2196381" y="622241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2</a:t>
            </a:r>
            <a:endParaRPr lang="ru-RU" sz="28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B666EE9-A8AC-4D79-9961-A0D74C2CC724}"/>
              </a:ext>
            </a:extLst>
          </p:cNvPr>
          <p:cNvSpPr txBox="1"/>
          <p:nvPr/>
        </p:nvSpPr>
        <p:spPr>
          <a:xfrm>
            <a:off x="2737775" y="6210917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3</a:t>
            </a:r>
            <a:endParaRPr lang="ru-RU" sz="28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6DE6E530-0861-4D76-82FF-73FB2363D01C}"/>
              </a:ext>
            </a:extLst>
          </p:cNvPr>
          <p:cNvSpPr txBox="1"/>
          <p:nvPr/>
        </p:nvSpPr>
        <p:spPr>
          <a:xfrm>
            <a:off x="1608520" y="5757715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-1</a:t>
            </a:r>
            <a:endParaRPr lang="ru-RU" sz="2800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A3681A6-CFF8-4283-BED8-AC2CE75D6CCE}"/>
              </a:ext>
            </a:extLst>
          </p:cNvPr>
          <p:cNvSpPr txBox="1"/>
          <p:nvPr/>
        </p:nvSpPr>
        <p:spPr>
          <a:xfrm>
            <a:off x="2191465" y="573748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</a:t>
            </a:r>
            <a:endParaRPr lang="ru-RU" sz="2800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61E1D3AB-82B8-41BD-90F3-26450AA57665}"/>
              </a:ext>
            </a:extLst>
          </p:cNvPr>
          <p:cNvSpPr txBox="1"/>
          <p:nvPr/>
        </p:nvSpPr>
        <p:spPr>
          <a:xfrm>
            <a:off x="3215351" y="6210917"/>
            <a:ext cx="4851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4</a:t>
            </a:r>
            <a:endParaRPr lang="ru-RU" sz="280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B4890E9D-4BB0-4FBF-A4D1-C076B0F82904}"/>
              </a:ext>
            </a:extLst>
          </p:cNvPr>
          <p:cNvSpPr txBox="1"/>
          <p:nvPr/>
        </p:nvSpPr>
        <p:spPr>
          <a:xfrm>
            <a:off x="3684155" y="623816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5</a:t>
            </a:r>
            <a:endParaRPr lang="ru-RU" sz="2800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0C53B38-C9F4-420F-9540-9335398EB352}"/>
              </a:ext>
            </a:extLst>
          </p:cNvPr>
          <p:cNvSpPr txBox="1"/>
          <p:nvPr/>
        </p:nvSpPr>
        <p:spPr>
          <a:xfrm>
            <a:off x="4196166" y="6271055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6</a:t>
            </a:r>
            <a:endParaRPr lang="ru-RU" sz="2800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865A1C8-F233-41BE-A85B-51CB0E567CF0}"/>
              </a:ext>
            </a:extLst>
          </p:cNvPr>
          <p:cNvSpPr txBox="1"/>
          <p:nvPr/>
        </p:nvSpPr>
        <p:spPr>
          <a:xfrm>
            <a:off x="2640837" y="5747836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-1</a:t>
            </a:r>
            <a:endParaRPr lang="ru-RU" sz="2800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F9D4953F-9839-47C1-AC1F-FD289FF4B1AE}"/>
              </a:ext>
            </a:extLst>
          </p:cNvPr>
          <p:cNvSpPr txBox="1"/>
          <p:nvPr/>
        </p:nvSpPr>
        <p:spPr>
          <a:xfrm>
            <a:off x="3180686" y="5727609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</a:t>
            </a:r>
            <a:endParaRPr lang="ru-RU" sz="2800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A7B2ED3-05A5-49D8-A54A-C4091051CE2A}"/>
              </a:ext>
            </a:extLst>
          </p:cNvPr>
          <p:cNvSpPr txBox="1"/>
          <p:nvPr/>
        </p:nvSpPr>
        <p:spPr>
          <a:xfrm>
            <a:off x="3557808" y="5747836"/>
            <a:ext cx="4844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-1</a:t>
            </a:r>
            <a:endParaRPr lang="ru-RU" sz="2800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B4E4691-7F77-488B-BA63-29E38A2EFD6B}"/>
              </a:ext>
            </a:extLst>
          </p:cNvPr>
          <p:cNvSpPr txBox="1"/>
          <p:nvPr/>
        </p:nvSpPr>
        <p:spPr>
          <a:xfrm>
            <a:off x="4217274" y="5773160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6664C25-7490-4462-B0A3-ED1BCCBC8A0E}"/>
                  </a:ext>
                </a:extLst>
              </p:cNvPr>
              <p:cNvSpPr txBox="1"/>
              <p:nvPr/>
            </p:nvSpPr>
            <p:spPr>
              <a:xfrm>
                <a:off x="6096000" y="6005598"/>
                <a:ext cx="3911455" cy="53091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 err="1">
                    <a:solidFill>
                      <a:schemeClr val="tx1"/>
                    </a:solidFill>
                  </a:rPr>
                  <a:t>arcsin</a:t>
                </a:r>
                <a:r>
                  <a:rPr lang="en-US" sz="2800" dirty="0">
                    <a:solidFill>
                      <a:schemeClr val="tx1"/>
                    </a:solidFill>
                  </a:rPr>
                  <a:t> (a)</a:t>
                </a:r>
                <a:r>
                  <a:rPr lang="en-US" sz="28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6664C25-7490-4462-B0A3-ED1BCCBC8A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6005598"/>
                <a:ext cx="3911455" cy="530915"/>
              </a:xfrm>
              <a:prstGeom prst="rect">
                <a:avLst/>
              </a:prstGeom>
              <a:blipFill>
                <a:blip r:embed="rId18"/>
                <a:stretch>
                  <a:fillRect l="-3115" t="-9195" b="-3218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751E7FC-10AB-40B1-9AF5-64454B07266F}"/>
                  </a:ext>
                </a:extLst>
              </p:cNvPr>
              <p:cNvSpPr txBox="1"/>
              <p:nvPr/>
            </p:nvSpPr>
            <p:spPr>
              <a:xfrm>
                <a:off x="10155264" y="5976554"/>
                <a:ext cx="92563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i="1" dirty="0">
                    <a:solidFill>
                      <a:srgbClr val="C00000"/>
                    </a:solidFill>
                    <a:ea typeface="Cambria Math" panose="02040503050406030204" pitchFamily="18" charset="0"/>
                  </a:rPr>
                  <a:t>k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751E7FC-10AB-40B1-9AF5-64454B0726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5264" y="5976554"/>
                <a:ext cx="925638" cy="523220"/>
              </a:xfrm>
              <a:prstGeom prst="rect">
                <a:avLst/>
              </a:prstGeom>
              <a:blipFill>
                <a:blip r:embed="rId19"/>
                <a:stretch>
                  <a:fillRect l="-13816" t="-11628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Прямоугольник: скругленные углы 74">
            <a:extLst>
              <a:ext uri="{FF2B5EF4-FFF2-40B4-BE49-F238E27FC236}">
                <a16:creationId xmlns:a16="http://schemas.microsoft.com/office/drawing/2014/main" id="{A05D73CA-28E2-43DF-B040-540F072848AF}"/>
              </a:ext>
            </a:extLst>
          </p:cNvPr>
          <p:cNvSpPr/>
          <p:nvPr/>
        </p:nvSpPr>
        <p:spPr>
          <a:xfrm>
            <a:off x="5932995" y="5841493"/>
            <a:ext cx="5369506" cy="9144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E18B082-CB5C-4076-8357-6F4C001ECBDD}"/>
              </a:ext>
            </a:extLst>
          </p:cNvPr>
          <p:cNvSpPr txBox="1"/>
          <p:nvPr/>
        </p:nvSpPr>
        <p:spPr>
          <a:xfrm>
            <a:off x="4553305" y="566373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…</a:t>
            </a:r>
            <a:endParaRPr lang="ru-RU" sz="3600" b="1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6C212E0E-D27A-4CA1-8668-16C0633E6BD4}"/>
              </a:ext>
            </a:extLst>
          </p:cNvPr>
          <p:cNvSpPr txBox="1"/>
          <p:nvPr/>
        </p:nvSpPr>
        <p:spPr>
          <a:xfrm>
            <a:off x="4567431" y="609930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…</a:t>
            </a:r>
            <a:endParaRPr lang="ru-RU" sz="3600" b="1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6A90723B-C1E5-4387-89A5-E1BD57CE7DAB}"/>
              </a:ext>
            </a:extLst>
          </p:cNvPr>
          <p:cNvSpPr txBox="1"/>
          <p:nvPr/>
        </p:nvSpPr>
        <p:spPr>
          <a:xfrm>
            <a:off x="472879" y="5219839"/>
            <a:ext cx="1368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мигалка</a:t>
            </a:r>
          </a:p>
        </p:txBody>
      </p:sp>
    </p:spTree>
    <p:extLst>
      <p:ext uri="{BB962C8B-B14F-4D97-AF65-F5344CB8AC3E}">
        <p14:creationId xmlns:p14="http://schemas.microsoft.com/office/powerpoint/2010/main" val="1014861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000"/>
                            </p:stCondLst>
                            <p:childTnLst>
                              <p:par>
                                <p:cTn id="1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00"/>
                            </p:stCondLst>
                            <p:childTnLst>
                              <p:par>
                                <p:cTn id="18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1000"/>
                            </p:stCondLst>
                            <p:childTnLst>
                              <p:par>
                                <p:cTn id="1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500"/>
                            </p:stCondLst>
                            <p:childTnLst>
                              <p:par>
                                <p:cTn id="2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500"/>
                            </p:stCondLst>
                            <p:childTnLst>
                              <p:par>
                                <p:cTn id="2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500"/>
                            </p:stCondLst>
                            <p:childTnLst>
                              <p:par>
                                <p:cTn id="2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500"/>
                            </p:stCondLst>
                            <p:childTnLst>
                              <p:par>
                                <p:cTn id="2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00"/>
                            </p:stCondLst>
                            <p:childTnLst>
                              <p:par>
                                <p:cTn id="2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500"/>
                            </p:stCondLst>
                            <p:childTnLst>
                              <p:par>
                                <p:cTn id="2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1000"/>
                            </p:stCondLst>
                            <p:childTnLst>
                              <p:par>
                                <p:cTn id="2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1500"/>
                            </p:stCondLst>
                            <p:childTnLst>
                              <p:par>
                                <p:cTn id="2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500"/>
                            </p:stCondLst>
                            <p:childTnLst>
                              <p:par>
                                <p:cTn id="2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10" grpId="0" animBg="1"/>
      <p:bldP spid="12" grpId="0"/>
      <p:bldP spid="15" grpId="0" animBg="1"/>
      <p:bldP spid="17" grpId="0" animBg="1"/>
      <p:bldP spid="19" grpId="0" animBg="1"/>
      <p:bldP spid="20" grpId="0" animBg="1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2" grpId="0" animBg="1"/>
      <p:bldP spid="33" grpId="0" animBg="1"/>
      <p:bldP spid="35" grpId="0" animBg="1"/>
      <p:bldP spid="36" grpId="0"/>
      <p:bldP spid="38" grpId="0"/>
      <p:bldP spid="39" grpId="0"/>
      <p:bldP spid="41" grpId="0"/>
      <p:bldP spid="42" grpId="0"/>
      <p:bldP spid="43" grpId="0" animBg="1"/>
      <p:bldP spid="44" grpId="0"/>
      <p:bldP spid="46" grpId="0"/>
      <p:bldP spid="48" grpId="0" animBg="1"/>
      <p:bldP spid="49" grpId="0"/>
      <p:bldP spid="50" grpId="0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4" grpId="0"/>
      <p:bldP spid="75" grpId="0" animBg="1"/>
      <p:bldP spid="76" grpId="0"/>
      <p:bldP spid="77" grpId="0"/>
      <p:bldP spid="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7F14811-F3D8-4745-92C4-A752E18ECC5A}"/>
              </a:ext>
            </a:extLst>
          </p:cNvPr>
          <p:cNvSpPr txBox="1"/>
          <p:nvPr/>
        </p:nvSpPr>
        <p:spPr>
          <a:xfrm>
            <a:off x="2967768" y="0"/>
            <a:ext cx="67608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3300"/>
                </a:solidFill>
              </a:rPr>
              <a:t>Решение уравнения вида </a:t>
            </a:r>
            <a:r>
              <a:rPr lang="en-US" sz="3200" b="1" dirty="0" err="1">
                <a:solidFill>
                  <a:srgbClr val="003300"/>
                </a:solidFill>
              </a:rPr>
              <a:t>tg</a:t>
            </a:r>
            <a:r>
              <a:rPr lang="en-US" sz="3200" b="1" dirty="0">
                <a:solidFill>
                  <a:srgbClr val="003300"/>
                </a:solidFill>
              </a:rPr>
              <a:t> </a:t>
            </a:r>
            <a:r>
              <a:rPr lang="en-US" sz="3200" b="1" i="1" dirty="0">
                <a:solidFill>
                  <a:srgbClr val="003300"/>
                </a:solidFill>
              </a:rPr>
              <a:t>x</a:t>
            </a:r>
            <a:r>
              <a:rPr lang="en-US" sz="3200" b="1" dirty="0">
                <a:solidFill>
                  <a:srgbClr val="003300"/>
                </a:solidFill>
              </a:rPr>
              <a:t> = </a:t>
            </a:r>
            <a:r>
              <a:rPr lang="en-US" sz="3200" b="1" i="1" dirty="0">
                <a:solidFill>
                  <a:srgbClr val="003300"/>
                </a:solidFill>
              </a:rPr>
              <a:t>a</a:t>
            </a:r>
            <a:endParaRPr lang="ru-RU" sz="32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2E2880E-4B9E-4F73-9C44-59FE5F8BFEF4}"/>
                  </a:ext>
                </a:extLst>
              </p:cNvPr>
              <p:cNvSpPr txBox="1"/>
              <p:nvPr/>
            </p:nvSpPr>
            <p:spPr>
              <a:xfrm>
                <a:off x="10147199" y="-30779"/>
                <a:ext cx="151195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𝓡</m:t>
                      </m:r>
                    </m:oMath>
                  </m:oMathPara>
                </a14:m>
                <a:endParaRPr lang="ru-RU" sz="36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2E2880E-4B9E-4F73-9C44-59FE5F8BFE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7199" y="-30779"/>
                <a:ext cx="1511952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8F67E7A-34DF-4008-A458-0A20DBDC66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550" y="1328241"/>
            <a:ext cx="3731749" cy="3604763"/>
          </a:xfrm>
          <a:prstGeom prst="rect">
            <a:avLst/>
          </a:prstGeom>
        </p:spPr>
      </p:pic>
      <p:sp>
        <p:nvSpPr>
          <p:cNvPr id="5" name="Дуга 4">
            <a:extLst>
              <a:ext uri="{FF2B5EF4-FFF2-40B4-BE49-F238E27FC236}">
                <a16:creationId xmlns:a16="http://schemas.microsoft.com/office/drawing/2014/main" id="{BD3A323F-9A5B-4B3A-95E8-1D34664C077B}"/>
              </a:ext>
            </a:extLst>
          </p:cNvPr>
          <p:cNvSpPr/>
          <p:nvPr/>
        </p:nvSpPr>
        <p:spPr>
          <a:xfrm>
            <a:off x="717983" y="1674111"/>
            <a:ext cx="3173996" cy="3048229"/>
          </a:xfrm>
          <a:prstGeom prst="arc">
            <a:avLst>
              <a:gd name="adj1" fmla="val 16238262"/>
              <a:gd name="adj2" fmla="val 5387302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88B5E85-CAA7-424D-B0EE-682B912D9271}"/>
                  </a:ext>
                </a:extLst>
              </p:cNvPr>
              <p:cNvSpPr txBox="1"/>
              <p:nvPr/>
            </p:nvSpPr>
            <p:spPr>
              <a:xfrm>
                <a:off x="1902717" y="4875029"/>
                <a:ext cx="822854" cy="824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88B5E85-CAA7-424D-B0EE-682B912D92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2717" y="4875029"/>
                <a:ext cx="822854" cy="82445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08EBE70-9473-4502-B0C8-60ED84288835}"/>
                  </a:ext>
                </a:extLst>
              </p:cNvPr>
              <p:cNvSpPr txBox="1"/>
              <p:nvPr/>
            </p:nvSpPr>
            <p:spPr>
              <a:xfrm>
                <a:off x="1809653" y="839534"/>
                <a:ext cx="495328" cy="8244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08EBE70-9473-4502-B0C8-60ED842888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9653" y="839534"/>
                <a:ext cx="495328" cy="82445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Овал 9">
            <a:extLst>
              <a:ext uri="{FF2B5EF4-FFF2-40B4-BE49-F238E27FC236}">
                <a16:creationId xmlns:a16="http://schemas.microsoft.com/office/drawing/2014/main" id="{7C5C6F8D-3B11-4C81-8A5C-ACF4514698D3}"/>
              </a:ext>
            </a:extLst>
          </p:cNvPr>
          <p:cNvSpPr>
            <a:spLocks noChangeAspect="1"/>
          </p:cNvSpPr>
          <p:nvPr/>
        </p:nvSpPr>
        <p:spPr>
          <a:xfrm>
            <a:off x="2272846" y="2235446"/>
            <a:ext cx="128016" cy="128016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FA49F9-CE56-48AF-BD76-89618A5B23AA}"/>
              </a:ext>
            </a:extLst>
          </p:cNvPr>
          <p:cNvSpPr txBox="1"/>
          <p:nvPr/>
        </p:nvSpPr>
        <p:spPr>
          <a:xfrm>
            <a:off x="1925928" y="1712226"/>
            <a:ext cx="3261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a</a:t>
            </a:r>
            <a:endParaRPr lang="ru-RU" sz="2800" dirty="0"/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843EC0E6-6B77-4813-9D3B-18C3DE054AF8}"/>
              </a:ext>
            </a:extLst>
          </p:cNvPr>
          <p:cNvCxnSpPr>
            <a:cxnSpLocks/>
          </p:cNvCxnSpPr>
          <p:nvPr/>
        </p:nvCxnSpPr>
        <p:spPr>
          <a:xfrm flipV="1">
            <a:off x="1049311" y="2321980"/>
            <a:ext cx="2822455" cy="1653611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77FD1C55-C39F-464B-93C8-A024F72EA435}"/>
              </a:ext>
            </a:extLst>
          </p:cNvPr>
          <p:cNvCxnSpPr>
            <a:cxnSpLocks/>
          </p:cNvCxnSpPr>
          <p:nvPr/>
        </p:nvCxnSpPr>
        <p:spPr>
          <a:xfrm>
            <a:off x="2304981" y="2320736"/>
            <a:ext cx="1586998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9AB1C6DD-E848-48BF-9F16-BE9EA6278BDF}"/>
              </a:ext>
            </a:extLst>
          </p:cNvPr>
          <p:cNvCxnSpPr>
            <a:cxnSpLocks/>
          </p:cNvCxnSpPr>
          <p:nvPr/>
        </p:nvCxnSpPr>
        <p:spPr>
          <a:xfrm flipV="1">
            <a:off x="1020632" y="3236755"/>
            <a:ext cx="1305862" cy="764412"/>
          </a:xfrm>
          <a:prstGeom prst="straightConnector1">
            <a:avLst/>
          </a:prstGeom>
          <a:ln w="38100">
            <a:solidFill>
              <a:srgbClr val="00206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EFDDF92C-67EA-4AA6-BD0E-8F19EFF1CD0D}"/>
              </a:ext>
            </a:extLst>
          </p:cNvPr>
          <p:cNvCxnSpPr>
            <a:cxnSpLocks/>
          </p:cNvCxnSpPr>
          <p:nvPr/>
        </p:nvCxnSpPr>
        <p:spPr>
          <a:xfrm flipV="1">
            <a:off x="2369449" y="2435592"/>
            <a:ext cx="1334492" cy="76263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Дуга 18">
            <a:extLst>
              <a:ext uri="{FF2B5EF4-FFF2-40B4-BE49-F238E27FC236}">
                <a16:creationId xmlns:a16="http://schemas.microsoft.com/office/drawing/2014/main" id="{C620AE17-2027-44BB-96FA-ECB49F615B31}"/>
              </a:ext>
            </a:extLst>
          </p:cNvPr>
          <p:cNvSpPr/>
          <p:nvPr/>
        </p:nvSpPr>
        <p:spPr>
          <a:xfrm rot="17369988" flipV="1">
            <a:off x="2562886" y="2718767"/>
            <a:ext cx="914400" cy="914400"/>
          </a:xfrm>
          <a:prstGeom prst="arc">
            <a:avLst>
              <a:gd name="adj1" fmla="val 17430933"/>
              <a:gd name="adj2" fmla="val 0"/>
            </a:avLst>
          </a:pr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845CB432-11E5-40EB-BFD4-6DB8FF285A25}"/>
              </a:ext>
            </a:extLst>
          </p:cNvPr>
          <p:cNvCxnSpPr/>
          <p:nvPr/>
        </p:nvCxnSpPr>
        <p:spPr>
          <a:xfrm flipV="1">
            <a:off x="3898418" y="933468"/>
            <a:ext cx="0" cy="405068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Дуга 19">
            <a:extLst>
              <a:ext uri="{FF2B5EF4-FFF2-40B4-BE49-F238E27FC236}">
                <a16:creationId xmlns:a16="http://schemas.microsoft.com/office/drawing/2014/main" id="{F592C223-4647-4C8E-9469-E7466D23A917}"/>
              </a:ext>
            </a:extLst>
          </p:cNvPr>
          <p:cNvSpPr/>
          <p:nvPr/>
        </p:nvSpPr>
        <p:spPr>
          <a:xfrm rot="14820244" flipV="1">
            <a:off x="1867307" y="2991107"/>
            <a:ext cx="918374" cy="807939"/>
          </a:xfrm>
          <a:prstGeom prst="arc">
            <a:avLst>
              <a:gd name="adj1" fmla="val 18185229"/>
              <a:gd name="adj2" fmla="val 4858262"/>
            </a:avLst>
          </a:prstGeom>
          <a:ln w="28575">
            <a:solidFill>
              <a:srgbClr val="00206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2EA7470-EFB7-45F3-8423-783A3464F2D8}"/>
              </a:ext>
            </a:extLst>
          </p:cNvPr>
          <p:cNvSpPr txBox="1"/>
          <p:nvPr/>
        </p:nvSpPr>
        <p:spPr>
          <a:xfrm>
            <a:off x="3942844" y="2616895"/>
            <a:ext cx="1043876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arctg</a:t>
            </a:r>
            <a:r>
              <a:rPr lang="en-US" sz="2000" dirty="0">
                <a:solidFill>
                  <a:srgbClr val="FF0000"/>
                </a:solidFill>
              </a:rPr>
              <a:t> (a)</a:t>
            </a:r>
            <a:endParaRPr lang="ru-RU" sz="2000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9DDCBC3-25D1-4DD9-B1CD-AE57BF6CABD7}"/>
                  </a:ext>
                </a:extLst>
              </p:cNvPr>
              <p:cNvSpPr txBox="1"/>
              <p:nvPr/>
            </p:nvSpPr>
            <p:spPr>
              <a:xfrm>
                <a:off x="9919958" y="2501280"/>
                <a:ext cx="114723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B9DDCBC3-25D1-4DD9-B1CD-AE57BF6CAB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9958" y="2501280"/>
                <a:ext cx="1147237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Овал 32">
            <a:extLst>
              <a:ext uri="{FF2B5EF4-FFF2-40B4-BE49-F238E27FC236}">
                <a16:creationId xmlns:a16="http://schemas.microsoft.com/office/drawing/2014/main" id="{F4127322-6404-49F9-9A7E-EEC3D096AF2C}"/>
              </a:ext>
            </a:extLst>
          </p:cNvPr>
          <p:cNvSpPr>
            <a:spLocks noChangeAspect="1"/>
          </p:cNvSpPr>
          <p:nvPr/>
        </p:nvSpPr>
        <p:spPr>
          <a:xfrm>
            <a:off x="3831662" y="2256728"/>
            <a:ext cx="128016" cy="1280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9700196D-A750-49DB-B4EE-269EAA6FB3BF}"/>
                  </a:ext>
                </a:extLst>
              </p:cNvPr>
              <p:cNvSpPr txBox="1"/>
              <p:nvPr/>
            </p:nvSpPr>
            <p:spPr>
              <a:xfrm>
                <a:off x="31795" y="2808488"/>
                <a:ext cx="4953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9700196D-A750-49DB-B4EE-269EAA6FB3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95" y="2808488"/>
                <a:ext cx="495327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>
            <a:extLst>
              <a:ext uri="{FF2B5EF4-FFF2-40B4-BE49-F238E27FC236}">
                <a16:creationId xmlns:a16="http://schemas.microsoft.com/office/drawing/2014/main" id="{84EBBD83-EA0A-4621-B25B-DCF56EDEA9C2}"/>
              </a:ext>
            </a:extLst>
          </p:cNvPr>
          <p:cNvSpPr txBox="1"/>
          <p:nvPr/>
        </p:nvSpPr>
        <p:spPr>
          <a:xfrm>
            <a:off x="6193626" y="2459112"/>
            <a:ext cx="2023311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200" i="1" dirty="0">
                <a:solidFill>
                  <a:srgbClr val="FF0000"/>
                </a:solidFill>
              </a:rPr>
              <a:t>x=</a:t>
            </a:r>
            <a:r>
              <a:rPr lang="en-US" sz="3200" dirty="0" err="1">
                <a:solidFill>
                  <a:srgbClr val="FF0000"/>
                </a:solidFill>
              </a:rPr>
              <a:t>arctg</a:t>
            </a:r>
            <a:r>
              <a:rPr lang="en-US" sz="3200" dirty="0">
                <a:solidFill>
                  <a:srgbClr val="FF0000"/>
                </a:solidFill>
              </a:rPr>
              <a:t> (a)</a:t>
            </a:r>
            <a:endParaRPr lang="ru-RU" sz="3200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E40A3A4-B356-4623-ADDC-48DBEB996928}"/>
                  </a:ext>
                </a:extLst>
              </p:cNvPr>
              <p:cNvSpPr txBox="1"/>
              <p:nvPr/>
            </p:nvSpPr>
            <p:spPr>
              <a:xfrm>
                <a:off x="8393199" y="2469310"/>
                <a:ext cx="107971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32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EE40A3A4-B356-4623-ADDC-48DBEB9969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3199" y="2469310"/>
                <a:ext cx="1079719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6664C25-7490-4462-B0A3-ED1BCCBC8A0E}"/>
                  </a:ext>
                </a:extLst>
              </p:cNvPr>
              <p:cNvSpPr txBox="1"/>
              <p:nvPr/>
            </p:nvSpPr>
            <p:spPr>
              <a:xfrm>
                <a:off x="6065382" y="4612950"/>
                <a:ext cx="2754024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:r>
                  <a:rPr lang="en-US" sz="2800" dirty="0" err="1">
                    <a:solidFill>
                      <a:schemeClr val="tx1"/>
                    </a:solidFill>
                  </a:rPr>
                  <a:t>arctg</a:t>
                </a:r>
                <a:r>
                  <a:rPr lang="en-US" sz="2800" dirty="0">
                    <a:solidFill>
                      <a:schemeClr val="tx1"/>
                    </a:solidFill>
                  </a:rPr>
                  <a:t> (a)</a:t>
                </a:r>
                <a:r>
                  <a:rPr lang="en-US" sz="28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6664C25-7490-4462-B0A3-ED1BCCBC8A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5382" y="4612950"/>
                <a:ext cx="2754024" cy="523220"/>
              </a:xfrm>
              <a:prstGeom prst="rect">
                <a:avLst/>
              </a:prstGeom>
              <a:blipFill>
                <a:blip r:embed="rId9"/>
                <a:stretch>
                  <a:fillRect l="-4646" t="-12791" b="-313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Прямоугольник: скругленные углы 74">
            <a:extLst>
              <a:ext uri="{FF2B5EF4-FFF2-40B4-BE49-F238E27FC236}">
                <a16:creationId xmlns:a16="http://schemas.microsoft.com/office/drawing/2014/main" id="{A05D73CA-28E2-43DF-B040-540F072848AF}"/>
              </a:ext>
            </a:extLst>
          </p:cNvPr>
          <p:cNvSpPr/>
          <p:nvPr/>
        </p:nvSpPr>
        <p:spPr>
          <a:xfrm>
            <a:off x="5842416" y="4417829"/>
            <a:ext cx="5369506" cy="9144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70FEF5F-E90B-4BF0-96B5-B1EF191010E3}"/>
              </a:ext>
            </a:extLst>
          </p:cNvPr>
          <p:cNvSpPr txBox="1"/>
          <p:nvPr/>
        </p:nvSpPr>
        <p:spPr>
          <a:xfrm>
            <a:off x="3933008" y="662809"/>
            <a:ext cx="42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/>
              <a:t>tg</a:t>
            </a:r>
            <a:endParaRPr lang="ru-RU" sz="24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88AB8740-1403-4920-BB18-704C33A56E6B}"/>
                  </a:ext>
                </a:extLst>
              </p:cNvPr>
              <p:cNvSpPr txBox="1"/>
              <p:nvPr/>
            </p:nvSpPr>
            <p:spPr>
              <a:xfrm>
                <a:off x="1698423" y="2435592"/>
                <a:ext cx="4953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ru-RU" sz="28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88AB8740-1403-4920-BB18-704C33A56E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8423" y="2435592"/>
                <a:ext cx="495327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4D8EB6DC-6066-4C4D-A56F-242E7E6558B1}"/>
                  </a:ext>
                </a:extLst>
              </p:cNvPr>
              <p:cNvSpPr txBox="1"/>
              <p:nvPr/>
            </p:nvSpPr>
            <p:spPr>
              <a:xfrm>
                <a:off x="9651888" y="4568447"/>
                <a:ext cx="114723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4D8EB6DC-6066-4C4D-A56F-242E7E6558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1888" y="4568447"/>
                <a:ext cx="1147237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9488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10" grpId="0" animBg="1"/>
      <p:bldP spid="12" grpId="0"/>
      <p:bldP spid="19" grpId="0" animBg="1"/>
      <p:bldP spid="20" grpId="0" animBg="1"/>
      <p:bldP spid="21" grpId="0"/>
      <p:bldP spid="30" grpId="0"/>
      <p:bldP spid="33" grpId="0" animBg="1"/>
      <p:bldP spid="38" grpId="0"/>
      <p:bldP spid="39" grpId="0"/>
      <p:bldP spid="72" grpId="0"/>
      <p:bldP spid="75" grpId="0" animBg="1"/>
      <p:bldP spid="79" grpId="0"/>
      <p:bldP spid="8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F413017-0D0C-4DC6-BC80-473E367AC5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72" y="1289670"/>
            <a:ext cx="3731749" cy="3604763"/>
          </a:xfrm>
          <a:prstGeom prst="rect">
            <a:avLst/>
          </a:prstGeom>
        </p:spPr>
      </p:pic>
      <p:sp>
        <p:nvSpPr>
          <p:cNvPr id="3" name="Дуга 2">
            <a:extLst>
              <a:ext uri="{FF2B5EF4-FFF2-40B4-BE49-F238E27FC236}">
                <a16:creationId xmlns:a16="http://schemas.microsoft.com/office/drawing/2014/main" id="{2E287E9D-7DDD-4291-A6D6-2B401A6A381F}"/>
              </a:ext>
            </a:extLst>
          </p:cNvPr>
          <p:cNvSpPr/>
          <p:nvPr/>
        </p:nvSpPr>
        <p:spPr>
          <a:xfrm rot="16200000">
            <a:off x="799098" y="1630418"/>
            <a:ext cx="3077450" cy="3084470"/>
          </a:xfrm>
          <a:prstGeom prst="arc">
            <a:avLst>
              <a:gd name="adj1" fmla="val 16238262"/>
              <a:gd name="adj2" fmla="val 5387302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FB0BDF7-1C72-4804-8531-918CBF1AE44F}"/>
                  </a:ext>
                </a:extLst>
              </p:cNvPr>
              <p:cNvSpPr txBox="1"/>
              <p:nvPr/>
            </p:nvSpPr>
            <p:spPr>
              <a:xfrm>
                <a:off x="4103571" y="2909002"/>
                <a:ext cx="47320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FB0BDF7-1C72-4804-8531-918CBF1AE4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571" y="2909002"/>
                <a:ext cx="473206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FA0740E-E2BE-4CE6-A266-F6D26826BE66}"/>
                  </a:ext>
                </a:extLst>
              </p:cNvPr>
              <p:cNvSpPr txBox="1"/>
              <p:nvPr/>
            </p:nvSpPr>
            <p:spPr>
              <a:xfrm>
                <a:off x="31795" y="2808488"/>
                <a:ext cx="4953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FA0740E-E2BE-4CE6-A266-F6D26826BE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95" y="2808488"/>
                <a:ext cx="495327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C0CD9117-B0EE-4814-8219-0F5AB9F4E007}"/>
              </a:ext>
            </a:extLst>
          </p:cNvPr>
          <p:cNvSpPr txBox="1"/>
          <p:nvPr/>
        </p:nvSpPr>
        <p:spPr>
          <a:xfrm>
            <a:off x="3191332" y="3066350"/>
            <a:ext cx="60806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</a:rPr>
              <a:t>a</a:t>
            </a:r>
            <a:endParaRPr lang="ru-RU" sz="2800" dirty="0">
              <a:solidFill>
                <a:srgbClr val="002060"/>
              </a:solidFill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211EED60-53F9-4C49-BF76-A3A90586D7B4}"/>
              </a:ext>
            </a:extLst>
          </p:cNvPr>
          <p:cNvCxnSpPr>
            <a:cxnSpLocks/>
          </p:cNvCxnSpPr>
          <p:nvPr/>
        </p:nvCxnSpPr>
        <p:spPr>
          <a:xfrm flipH="1" flipV="1">
            <a:off x="3306276" y="1546449"/>
            <a:ext cx="12059" cy="1653122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Дуга 16">
            <a:extLst>
              <a:ext uri="{FF2B5EF4-FFF2-40B4-BE49-F238E27FC236}">
                <a16:creationId xmlns:a16="http://schemas.microsoft.com/office/drawing/2014/main" id="{9A2B5E7C-24B8-42BA-A201-2B1BAAD46C49}"/>
              </a:ext>
            </a:extLst>
          </p:cNvPr>
          <p:cNvSpPr/>
          <p:nvPr/>
        </p:nvSpPr>
        <p:spPr>
          <a:xfrm rot="17775569" flipV="1">
            <a:off x="2005177" y="2777710"/>
            <a:ext cx="914400" cy="914400"/>
          </a:xfrm>
          <a:prstGeom prst="arc">
            <a:avLst>
              <a:gd name="adj1" fmla="val 18185229"/>
              <a:gd name="adj2" fmla="val 785676"/>
            </a:avLst>
          </a:pr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229B23C-6CFF-4FB2-A3A2-B244C9D8B144}"/>
              </a:ext>
            </a:extLst>
          </p:cNvPr>
          <p:cNvSpPr txBox="1"/>
          <p:nvPr/>
        </p:nvSpPr>
        <p:spPr>
          <a:xfrm>
            <a:off x="3357322" y="2311869"/>
            <a:ext cx="1157689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arcctg</a:t>
            </a:r>
            <a:r>
              <a:rPr lang="en-US" sz="2000" dirty="0">
                <a:solidFill>
                  <a:srgbClr val="FF0000"/>
                </a:solidFill>
              </a:rPr>
              <a:t> (a)</a:t>
            </a:r>
            <a:endParaRPr lang="ru-RU" sz="2000" i="1" dirty="0">
              <a:solidFill>
                <a:srgbClr val="FF0000"/>
              </a:solidFill>
            </a:endParaRPr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id="{C02F951F-D2FB-4A8C-88C0-4ACF6A4D71BB}"/>
              </a:ext>
            </a:extLst>
          </p:cNvPr>
          <p:cNvSpPr>
            <a:spLocks noChangeAspect="1"/>
          </p:cNvSpPr>
          <p:nvPr/>
        </p:nvSpPr>
        <p:spPr>
          <a:xfrm>
            <a:off x="3251985" y="3103766"/>
            <a:ext cx="108583" cy="108583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844A09F-CE1A-4E89-B5E3-6AA1D2B1698A}"/>
              </a:ext>
            </a:extLst>
          </p:cNvPr>
          <p:cNvSpPr txBox="1"/>
          <p:nvPr/>
        </p:nvSpPr>
        <p:spPr>
          <a:xfrm>
            <a:off x="3068510" y="135709"/>
            <a:ext cx="67608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3300"/>
                </a:solidFill>
              </a:rPr>
              <a:t>Решение уравнения вида </a:t>
            </a:r>
            <a:r>
              <a:rPr lang="en-US" sz="3200" b="1" dirty="0" err="1">
                <a:solidFill>
                  <a:srgbClr val="003300"/>
                </a:solidFill>
              </a:rPr>
              <a:t>ctg</a:t>
            </a:r>
            <a:r>
              <a:rPr lang="en-US" sz="3200" b="1" dirty="0">
                <a:solidFill>
                  <a:srgbClr val="003300"/>
                </a:solidFill>
              </a:rPr>
              <a:t> </a:t>
            </a:r>
            <a:r>
              <a:rPr lang="en-US" sz="3200" b="1" i="1" dirty="0">
                <a:solidFill>
                  <a:srgbClr val="003300"/>
                </a:solidFill>
              </a:rPr>
              <a:t>x</a:t>
            </a:r>
            <a:r>
              <a:rPr lang="en-US" sz="3200" b="1" dirty="0">
                <a:solidFill>
                  <a:srgbClr val="003300"/>
                </a:solidFill>
              </a:rPr>
              <a:t> = </a:t>
            </a:r>
            <a:r>
              <a:rPr lang="en-US" sz="3200" b="1" i="1" dirty="0">
                <a:solidFill>
                  <a:srgbClr val="003300"/>
                </a:solidFill>
              </a:rPr>
              <a:t>a</a:t>
            </a:r>
            <a:endParaRPr lang="ru-RU" sz="32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73C82A8-86A2-4616-A6BA-94EE729ED7FD}"/>
                  </a:ext>
                </a:extLst>
              </p:cNvPr>
              <p:cNvSpPr txBox="1"/>
              <p:nvPr/>
            </p:nvSpPr>
            <p:spPr>
              <a:xfrm>
                <a:off x="10148341" y="104932"/>
                <a:ext cx="1511952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3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𝓡</m:t>
                      </m:r>
                    </m:oMath>
                  </m:oMathPara>
                </a14:m>
                <a:endParaRPr lang="ru-RU" sz="36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73C82A8-86A2-4616-A6BA-94EE729ED7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8341" y="104932"/>
                <a:ext cx="1511952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>
            <a:extLst>
              <a:ext uri="{FF2B5EF4-FFF2-40B4-BE49-F238E27FC236}">
                <a16:creationId xmlns:a16="http://schemas.microsoft.com/office/drawing/2014/main" id="{D8B24CD4-C7CA-404C-886F-3362ADB35ECA}"/>
              </a:ext>
            </a:extLst>
          </p:cNvPr>
          <p:cNvSpPr txBox="1"/>
          <p:nvPr/>
        </p:nvSpPr>
        <p:spPr>
          <a:xfrm>
            <a:off x="6573964" y="1850817"/>
            <a:ext cx="2206053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3200" i="1" dirty="0">
                <a:solidFill>
                  <a:srgbClr val="FF0000"/>
                </a:solidFill>
              </a:rPr>
              <a:t>x=</a:t>
            </a:r>
            <a:r>
              <a:rPr lang="en-US" sz="3200" dirty="0" err="1">
                <a:solidFill>
                  <a:srgbClr val="FF0000"/>
                </a:solidFill>
              </a:rPr>
              <a:t>arcctg</a:t>
            </a:r>
            <a:r>
              <a:rPr lang="en-US" sz="3200" dirty="0">
                <a:solidFill>
                  <a:srgbClr val="FF0000"/>
                </a:solidFill>
              </a:rPr>
              <a:t> (a)</a:t>
            </a:r>
            <a:endParaRPr lang="ru-RU" sz="3200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3B8F6D7D-0341-42FF-B9AF-020ACF2C9E8E}"/>
                  </a:ext>
                </a:extLst>
              </p:cNvPr>
              <p:cNvSpPr txBox="1"/>
              <p:nvPr/>
            </p:nvSpPr>
            <p:spPr>
              <a:xfrm>
                <a:off x="8523734" y="1838920"/>
                <a:ext cx="107971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ru-RU" sz="32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3B8F6D7D-0341-42FF-B9AF-020ACF2C9E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23734" y="1838920"/>
                <a:ext cx="1079719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438E59D7-BAB7-4B60-8FC0-E0079FFE97CB}"/>
                  </a:ext>
                </a:extLst>
              </p:cNvPr>
              <p:cNvSpPr txBox="1"/>
              <p:nvPr/>
            </p:nvSpPr>
            <p:spPr>
              <a:xfrm>
                <a:off x="10156168" y="1774177"/>
                <a:ext cx="114723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438E59D7-BAB7-4B60-8FC0-E0079FFE97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56168" y="1774177"/>
                <a:ext cx="1147237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Прямая со стрелкой 45">
            <a:extLst>
              <a:ext uri="{FF2B5EF4-FFF2-40B4-BE49-F238E27FC236}">
                <a16:creationId xmlns:a16="http://schemas.microsoft.com/office/drawing/2014/main" id="{B672A934-1909-4795-B5FB-DC42643FCF30}"/>
              </a:ext>
            </a:extLst>
          </p:cNvPr>
          <p:cNvCxnSpPr>
            <a:cxnSpLocks/>
          </p:cNvCxnSpPr>
          <p:nvPr/>
        </p:nvCxnSpPr>
        <p:spPr>
          <a:xfrm rot="5400000" flipV="1">
            <a:off x="2454605" y="-410266"/>
            <a:ext cx="0" cy="405068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>
            <a:extLst>
              <a:ext uri="{FF2B5EF4-FFF2-40B4-BE49-F238E27FC236}">
                <a16:creationId xmlns:a16="http://schemas.microsoft.com/office/drawing/2014/main" id="{E9E6FCF0-FB60-442B-B7FA-1FBCA08E2BDF}"/>
              </a:ext>
            </a:extLst>
          </p:cNvPr>
          <p:cNvCxnSpPr>
            <a:cxnSpLocks/>
          </p:cNvCxnSpPr>
          <p:nvPr/>
        </p:nvCxnSpPr>
        <p:spPr>
          <a:xfrm flipV="1">
            <a:off x="1558433" y="1576471"/>
            <a:ext cx="1716516" cy="2857381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E51DFE9D-23E1-4662-AE5C-C7AEADD268D0}"/>
              </a:ext>
            </a:extLst>
          </p:cNvPr>
          <p:cNvCxnSpPr>
            <a:cxnSpLocks/>
          </p:cNvCxnSpPr>
          <p:nvPr/>
        </p:nvCxnSpPr>
        <p:spPr>
          <a:xfrm flipV="1">
            <a:off x="2344022" y="1835857"/>
            <a:ext cx="760795" cy="129626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13AB1122-1C58-410B-879F-EDDCC40276BA}"/>
                  </a:ext>
                </a:extLst>
              </p:cNvPr>
              <p:cNvSpPr txBox="1"/>
              <p:nvPr/>
            </p:nvSpPr>
            <p:spPr>
              <a:xfrm>
                <a:off x="5732289" y="3312903"/>
                <a:ext cx="40130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arcctg</m:t>
                          </m:r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13AB1122-1C58-410B-879F-EDDCC40276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2289" y="3312903"/>
                <a:ext cx="4013022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Прямоугольник: скругленные углы 44">
            <a:extLst>
              <a:ext uri="{FF2B5EF4-FFF2-40B4-BE49-F238E27FC236}">
                <a16:creationId xmlns:a16="http://schemas.microsoft.com/office/drawing/2014/main" id="{907986A9-E90A-4CA6-B527-891F9B7704B6}"/>
              </a:ext>
            </a:extLst>
          </p:cNvPr>
          <p:cNvSpPr/>
          <p:nvPr/>
        </p:nvSpPr>
        <p:spPr>
          <a:xfrm>
            <a:off x="5418158" y="3132120"/>
            <a:ext cx="5152929" cy="9144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4526720-5D2B-4CE1-9F3B-DF4AD26B8B0E}"/>
              </a:ext>
            </a:extLst>
          </p:cNvPr>
          <p:cNvSpPr txBox="1"/>
          <p:nvPr/>
        </p:nvSpPr>
        <p:spPr>
          <a:xfrm>
            <a:off x="4402398" y="1054042"/>
            <a:ext cx="5597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/>
              <a:t>ctg</a:t>
            </a:r>
            <a:endParaRPr lang="ru-RU" sz="2400" i="1" dirty="0"/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id="{4E6460C7-8123-4378-A189-19CA26270106}"/>
              </a:ext>
            </a:extLst>
          </p:cNvPr>
          <p:cNvSpPr>
            <a:spLocks noChangeAspect="1"/>
          </p:cNvSpPr>
          <p:nvPr/>
        </p:nvSpPr>
        <p:spPr>
          <a:xfrm>
            <a:off x="3255067" y="1553389"/>
            <a:ext cx="108583" cy="10858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9" name="Прямая со стрелкой 48">
            <a:extLst>
              <a:ext uri="{FF2B5EF4-FFF2-40B4-BE49-F238E27FC236}">
                <a16:creationId xmlns:a16="http://schemas.microsoft.com/office/drawing/2014/main" id="{C5E2C644-A00B-4CC9-88E3-43E39F2D8C23}"/>
              </a:ext>
            </a:extLst>
          </p:cNvPr>
          <p:cNvCxnSpPr>
            <a:cxnSpLocks/>
          </p:cNvCxnSpPr>
          <p:nvPr/>
        </p:nvCxnSpPr>
        <p:spPr>
          <a:xfrm flipV="1">
            <a:off x="1539162" y="3170612"/>
            <a:ext cx="787332" cy="1269298"/>
          </a:xfrm>
          <a:prstGeom prst="straightConnector1">
            <a:avLst/>
          </a:prstGeom>
          <a:ln w="38100">
            <a:solidFill>
              <a:srgbClr val="00206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Дуга 49">
            <a:extLst>
              <a:ext uri="{FF2B5EF4-FFF2-40B4-BE49-F238E27FC236}">
                <a16:creationId xmlns:a16="http://schemas.microsoft.com/office/drawing/2014/main" id="{77410DF4-E1A4-4906-994A-46036A320324}"/>
              </a:ext>
            </a:extLst>
          </p:cNvPr>
          <p:cNvSpPr/>
          <p:nvPr/>
        </p:nvSpPr>
        <p:spPr>
          <a:xfrm rot="13643010" flipV="1">
            <a:off x="1867307" y="2991107"/>
            <a:ext cx="918374" cy="807939"/>
          </a:xfrm>
          <a:prstGeom prst="arc">
            <a:avLst>
              <a:gd name="adj1" fmla="val 18185229"/>
              <a:gd name="adj2" fmla="val 5271192"/>
            </a:avLst>
          </a:prstGeom>
          <a:ln w="28575">
            <a:solidFill>
              <a:srgbClr val="00206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DC55FBD-B81C-4BE9-A3E1-123DA2C19D4B}"/>
                  </a:ext>
                </a:extLst>
              </p:cNvPr>
              <p:cNvSpPr txBox="1"/>
              <p:nvPr/>
            </p:nvSpPr>
            <p:spPr>
              <a:xfrm>
                <a:off x="1698423" y="2435592"/>
                <a:ext cx="4953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ru-RU" sz="2800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1DC55FBD-B81C-4BE9-A3E1-123DA2C19D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8423" y="2435592"/>
                <a:ext cx="495327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200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/>
      <p:bldP spid="17" grpId="0" animBg="1"/>
      <p:bldP spid="19" grpId="0"/>
      <p:bldP spid="20" grpId="0" animBg="1"/>
      <p:bldP spid="39" grpId="0"/>
      <p:bldP spid="41" grpId="0"/>
      <p:bldP spid="42" grpId="0"/>
      <p:bldP spid="44" grpId="0"/>
      <p:bldP spid="45" grpId="0" animBg="1"/>
      <p:bldP spid="26" grpId="0" animBg="1"/>
      <p:bldP spid="50" grpId="0" animBg="1"/>
      <p:bldP spid="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64DEAD-B796-4CD0-B53F-E5463C937CC9}"/>
              </a:ext>
            </a:extLst>
          </p:cNvPr>
          <p:cNvSpPr txBox="1"/>
          <p:nvPr/>
        </p:nvSpPr>
        <p:spPr>
          <a:xfrm>
            <a:off x="678167" y="771263"/>
            <a:ext cx="213305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ru-RU" sz="3600" b="1" dirty="0">
                <a:solidFill>
                  <a:srgbClr val="FF0000"/>
                </a:solidFill>
              </a:rPr>
              <a:t>с</a:t>
            </a:r>
            <a:r>
              <a:rPr lang="en-US" altLang="ru-RU" sz="3600" b="1" dirty="0" err="1">
                <a:solidFill>
                  <a:srgbClr val="FF0000"/>
                </a:solidFill>
              </a:rPr>
              <a:t>os</a:t>
            </a:r>
            <a:r>
              <a:rPr lang="ru-RU" altLang="ru-RU" sz="3600" b="1" dirty="0">
                <a:solidFill>
                  <a:srgbClr val="FF0000"/>
                </a:solidFill>
              </a:rPr>
              <a:t> </a:t>
            </a:r>
            <a:r>
              <a:rPr lang="en-US" altLang="ru-RU" sz="3600" b="1" i="1" dirty="0">
                <a:solidFill>
                  <a:srgbClr val="FF0000"/>
                </a:solidFill>
              </a:rPr>
              <a:t>x </a:t>
            </a:r>
            <a:r>
              <a:rPr lang="en-US" altLang="ru-RU" sz="3600" b="1" dirty="0">
                <a:solidFill>
                  <a:srgbClr val="FF0000"/>
                </a:solidFill>
              </a:rPr>
              <a:t>=</a:t>
            </a:r>
            <a:r>
              <a:rPr lang="en-US" altLang="ru-RU" sz="3600" b="1" i="1" dirty="0">
                <a:solidFill>
                  <a:srgbClr val="FF0000"/>
                </a:solidFill>
              </a:rPr>
              <a:t>a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E8F2BC-82C7-4920-9462-843C4D5FACED}"/>
              </a:ext>
            </a:extLst>
          </p:cNvPr>
          <p:cNvSpPr txBox="1"/>
          <p:nvPr/>
        </p:nvSpPr>
        <p:spPr>
          <a:xfrm>
            <a:off x="678167" y="2263373"/>
            <a:ext cx="23903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3600" b="1" dirty="0">
                <a:solidFill>
                  <a:srgbClr val="FF0000"/>
                </a:solidFill>
              </a:rPr>
              <a:t>sin</a:t>
            </a:r>
            <a:r>
              <a:rPr lang="ru-RU" altLang="ru-RU" sz="3600" b="1" dirty="0">
                <a:solidFill>
                  <a:srgbClr val="FF0000"/>
                </a:solidFill>
              </a:rPr>
              <a:t> </a:t>
            </a:r>
            <a:r>
              <a:rPr lang="en-US" altLang="ru-RU" sz="3600" b="1" i="1" dirty="0">
                <a:solidFill>
                  <a:srgbClr val="FF0000"/>
                </a:solidFill>
              </a:rPr>
              <a:t>x </a:t>
            </a:r>
            <a:r>
              <a:rPr lang="en-US" altLang="ru-RU" sz="3600" b="1" dirty="0">
                <a:solidFill>
                  <a:srgbClr val="FF0000"/>
                </a:solidFill>
              </a:rPr>
              <a:t>= </a:t>
            </a:r>
            <a:r>
              <a:rPr lang="en-US" altLang="ru-RU" sz="3600" b="1" i="1" dirty="0">
                <a:solidFill>
                  <a:srgbClr val="FF0000"/>
                </a:solidFill>
              </a:rPr>
              <a:t>a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987903-B3A1-497E-9C5F-4A597FABB230}"/>
              </a:ext>
            </a:extLst>
          </p:cNvPr>
          <p:cNvSpPr txBox="1"/>
          <p:nvPr/>
        </p:nvSpPr>
        <p:spPr>
          <a:xfrm>
            <a:off x="642505" y="3635249"/>
            <a:ext cx="20195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3600" b="1" dirty="0" err="1">
                <a:solidFill>
                  <a:srgbClr val="FF0000"/>
                </a:solidFill>
              </a:rPr>
              <a:t>tg</a:t>
            </a:r>
            <a:r>
              <a:rPr lang="ru-RU" altLang="ru-RU" sz="3600" b="1" dirty="0">
                <a:solidFill>
                  <a:srgbClr val="FF0000"/>
                </a:solidFill>
              </a:rPr>
              <a:t> </a:t>
            </a:r>
            <a:r>
              <a:rPr lang="en-US" altLang="ru-RU" sz="3600" b="1" i="1" dirty="0">
                <a:solidFill>
                  <a:srgbClr val="FF0000"/>
                </a:solidFill>
              </a:rPr>
              <a:t>x </a:t>
            </a:r>
            <a:r>
              <a:rPr lang="en-US" altLang="ru-RU" sz="3600" b="1" dirty="0">
                <a:solidFill>
                  <a:srgbClr val="FF0000"/>
                </a:solidFill>
              </a:rPr>
              <a:t>= </a:t>
            </a:r>
            <a:r>
              <a:rPr lang="en-US" altLang="ru-RU" sz="3600" b="1" i="1" dirty="0">
                <a:solidFill>
                  <a:srgbClr val="FF0000"/>
                </a:solidFill>
              </a:rPr>
              <a:t>a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AF2C66-CD69-49CF-8C3F-484892969F6B}"/>
              </a:ext>
            </a:extLst>
          </p:cNvPr>
          <p:cNvSpPr txBox="1"/>
          <p:nvPr/>
        </p:nvSpPr>
        <p:spPr>
          <a:xfrm>
            <a:off x="642505" y="5110840"/>
            <a:ext cx="23903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3600" b="1" dirty="0" err="1">
                <a:solidFill>
                  <a:srgbClr val="FF0000"/>
                </a:solidFill>
              </a:rPr>
              <a:t>ctg</a:t>
            </a:r>
            <a:r>
              <a:rPr lang="ru-RU" altLang="ru-RU" sz="3600" b="1" dirty="0">
                <a:solidFill>
                  <a:srgbClr val="FF0000"/>
                </a:solidFill>
              </a:rPr>
              <a:t> </a:t>
            </a:r>
            <a:r>
              <a:rPr lang="en-US" altLang="ru-RU" sz="3600" b="1" i="1" dirty="0">
                <a:solidFill>
                  <a:srgbClr val="FF0000"/>
                </a:solidFill>
              </a:rPr>
              <a:t>x </a:t>
            </a:r>
            <a:r>
              <a:rPr lang="en-US" altLang="ru-RU" sz="3600" b="1" dirty="0">
                <a:solidFill>
                  <a:srgbClr val="FF0000"/>
                </a:solidFill>
              </a:rPr>
              <a:t>= </a:t>
            </a:r>
            <a:r>
              <a:rPr lang="en-US" altLang="ru-RU" sz="3600" b="1" i="1" dirty="0">
                <a:solidFill>
                  <a:srgbClr val="FF0000"/>
                </a:solidFill>
              </a:rPr>
              <a:t>a</a:t>
            </a:r>
            <a:endParaRPr lang="ru-RU" sz="3600" b="1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E688BDD-9339-49E8-946E-D04DDAAEE1C8}"/>
                  </a:ext>
                </a:extLst>
              </p:cNvPr>
              <p:cNvSpPr txBox="1"/>
              <p:nvPr/>
            </p:nvSpPr>
            <p:spPr>
              <a:xfrm>
                <a:off x="4109654" y="876314"/>
                <a:ext cx="458420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=±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arccos</m:t>
                          </m:r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E688BDD-9339-49E8-946E-D04DDAAEE1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9654" y="876314"/>
                <a:ext cx="4584204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3CFC80B-1E5B-4F82-9AE8-C20F8D439F02}"/>
                  </a:ext>
                </a:extLst>
              </p:cNvPr>
              <p:cNvSpPr txBox="1"/>
              <p:nvPr/>
            </p:nvSpPr>
            <p:spPr>
              <a:xfrm>
                <a:off x="4274949" y="2332058"/>
                <a:ext cx="4693401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 err="1">
                    <a:solidFill>
                      <a:schemeClr val="tx1"/>
                    </a:solidFill>
                  </a:rPr>
                  <a:t>arcsin</a:t>
                </a:r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i="1" dirty="0">
                    <a:solidFill>
                      <a:schemeClr val="tx1"/>
                    </a:solidFill>
                  </a:rPr>
                  <a:t>a</a:t>
                </a:r>
                <a:r>
                  <a:rPr lang="en-US" sz="28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3CFC80B-1E5B-4F82-9AE8-C20F8D439F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4949" y="2332058"/>
                <a:ext cx="4693401" cy="523220"/>
              </a:xfrm>
              <a:prstGeom prst="rect">
                <a:avLst/>
              </a:prstGeom>
              <a:blipFill>
                <a:blip r:embed="rId3"/>
                <a:stretch>
                  <a:fillRect l="-2597" t="-12941" b="-3294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1053730-CDB3-4FBE-ADB8-2AE9C4999918}"/>
                  </a:ext>
                </a:extLst>
              </p:cNvPr>
              <p:cNvSpPr txBox="1"/>
              <p:nvPr/>
            </p:nvSpPr>
            <p:spPr>
              <a:xfrm>
                <a:off x="4274949" y="3815400"/>
                <a:ext cx="3519938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i="1" dirty="0">
                    <a:solidFill>
                      <a:schemeClr val="tx1"/>
                    </a:solidFill>
                  </a:rPr>
                  <a:t>x = </a:t>
                </a:r>
                <a:r>
                  <a:rPr lang="en-US" sz="2800" dirty="0" err="1">
                    <a:solidFill>
                      <a:schemeClr val="tx1"/>
                    </a:solidFill>
                  </a:rPr>
                  <a:t>arctg</a:t>
                </a:r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i="1" dirty="0">
                    <a:solidFill>
                      <a:schemeClr val="tx1"/>
                    </a:solidFill>
                  </a:rPr>
                  <a:t>a</a:t>
                </a:r>
                <a:r>
                  <a:rPr lang="en-US" sz="28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ℤ</m:t>
                    </m:r>
                  </m:oMath>
                </a14:m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1053730-CDB3-4FBE-ADB8-2AE9C49999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4949" y="3815400"/>
                <a:ext cx="3519938" cy="523220"/>
              </a:xfrm>
              <a:prstGeom prst="rect">
                <a:avLst/>
              </a:prstGeom>
              <a:blipFill>
                <a:blip r:embed="rId4"/>
                <a:stretch>
                  <a:fillRect l="-3460" t="-12791" b="-313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917C975-2724-4145-89DC-5718355F80F6}"/>
                  </a:ext>
                </a:extLst>
              </p:cNvPr>
              <p:cNvSpPr txBox="1"/>
              <p:nvPr/>
            </p:nvSpPr>
            <p:spPr>
              <a:xfrm>
                <a:off x="4089489" y="5200163"/>
                <a:ext cx="401302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arcctg</m:t>
                          </m:r>
                        </m:fName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</m:func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n-US" sz="28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ru-RU" sz="28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917C975-2724-4145-89DC-5718355F80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9489" y="5200163"/>
                <a:ext cx="4013022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8A59233-9BAF-4224-B8B8-DC54EDFDFA0D}"/>
                  </a:ext>
                </a:extLst>
              </p:cNvPr>
              <p:cNvSpPr txBox="1"/>
              <p:nvPr/>
            </p:nvSpPr>
            <p:spPr>
              <a:xfrm>
                <a:off x="2815075" y="814759"/>
                <a:ext cx="845103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8A59233-9BAF-4224-B8B8-DC54EDFDFA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5075" y="814759"/>
                <a:ext cx="845103" cy="6463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843159D-257E-4D9B-BCD8-64B7E532F128}"/>
                  </a:ext>
                </a:extLst>
              </p:cNvPr>
              <p:cNvSpPr txBox="1"/>
              <p:nvPr/>
            </p:nvSpPr>
            <p:spPr>
              <a:xfrm>
                <a:off x="2811222" y="2263373"/>
                <a:ext cx="845103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843159D-257E-4D9B-BCD8-64B7E532F1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1222" y="2263373"/>
                <a:ext cx="845103" cy="64633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C95DB18-5CD3-4061-972A-46DB3AC4C0E5}"/>
                  </a:ext>
                </a:extLst>
              </p:cNvPr>
              <p:cNvSpPr txBox="1"/>
              <p:nvPr/>
            </p:nvSpPr>
            <p:spPr>
              <a:xfrm>
                <a:off x="2756390" y="5080628"/>
                <a:ext cx="845103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C95DB18-5CD3-4061-972A-46DB3AC4C0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390" y="5080628"/>
                <a:ext cx="845103" cy="6463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C784B80-0B4E-494F-A749-0658F00CF1F1}"/>
                  </a:ext>
                </a:extLst>
              </p:cNvPr>
              <p:cNvSpPr txBox="1"/>
              <p:nvPr/>
            </p:nvSpPr>
            <p:spPr>
              <a:xfrm>
                <a:off x="2811222" y="3692289"/>
                <a:ext cx="845103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C784B80-0B4E-494F-A749-0658F00CF1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1222" y="3692289"/>
                <a:ext cx="845103" cy="64633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6222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11">
            <a:extLst>
              <a:ext uri="{FF2B5EF4-FFF2-40B4-BE49-F238E27FC236}">
                <a16:creationId xmlns:a16="http://schemas.microsoft.com/office/drawing/2014/main" id="{6F12786F-4DC5-4BB2-AA28-ABF270CD5A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52626" y="0"/>
            <a:ext cx="8501063" cy="928688"/>
          </a:xfrm>
          <a:noFill/>
        </p:spPr>
        <p:txBody>
          <a:bodyPr wrap="square">
            <a:spAutoFit/>
          </a:bodyPr>
          <a:lstStyle/>
          <a:p>
            <a:pPr defTabSz="457200"/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Частные случаи решения уравнения </a:t>
            </a:r>
            <a:r>
              <a:rPr lang="en-US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cos x=a</a:t>
            </a:r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grpSp>
        <p:nvGrpSpPr>
          <p:cNvPr id="7174" name="Группа 16">
            <a:extLst>
              <a:ext uri="{FF2B5EF4-FFF2-40B4-BE49-F238E27FC236}">
                <a16:creationId xmlns:a16="http://schemas.microsoft.com/office/drawing/2014/main" id="{CD566AD5-24CA-426F-BA3F-FCE03017CF1C}"/>
              </a:ext>
            </a:extLst>
          </p:cNvPr>
          <p:cNvGrpSpPr>
            <a:grpSpLocks/>
          </p:cNvGrpSpPr>
          <p:nvPr/>
        </p:nvGrpSpPr>
        <p:grpSpPr bwMode="auto">
          <a:xfrm>
            <a:off x="4381501" y="2357439"/>
            <a:ext cx="2362611" cy="2143125"/>
            <a:chOff x="929640" y="1142984"/>
            <a:chExt cx="4663285" cy="4143403"/>
          </a:xfrm>
        </p:grpSpPr>
        <p:cxnSp>
          <p:nvCxnSpPr>
            <p:cNvPr id="4" name="Прямая со стрелкой 3">
              <a:extLst>
                <a:ext uri="{FF2B5EF4-FFF2-40B4-BE49-F238E27FC236}">
                  <a16:creationId xmlns:a16="http://schemas.microsoft.com/office/drawing/2014/main" id="{F7C3E721-3C08-4B97-961E-A2D39035AE59}"/>
                </a:ext>
              </a:extLst>
            </p:cNvPr>
            <p:cNvCxnSpPr/>
            <p:nvPr/>
          </p:nvCxnSpPr>
          <p:spPr>
            <a:xfrm>
              <a:off x="929640" y="3398836"/>
              <a:ext cx="4092198" cy="920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 стрелкой 6">
              <a:extLst>
                <a:ext uri="{FF2B5EF4-FFF2-40B4-BE49-F238E27FC236}">
                  <a16:creationId xmlns:a16="http://schemas.microsoft.com/office/drawing/2014/main" id="{FFB10558-203C-48B7-965F-336BAF22D948}"/>
                </a:ext>
              </a:extLst>
            </p:cNvPr>
            <p:cNvCxnSpPr/>
            <p:nvPr/>
          </p:nvCxnSpPr>
          <p:spPr>
            <a:xfrm rot="5400000" flipH="1" flipV="1">
              <a:off x="1108594" y="3322107"/>
              <a:ext cx="392856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8E4BA37B-E608-47A6-9A4F-B6E13CB89F7E}"/>
                </a:ext>
              </a:extLst>
            </p:cNvPr>
            <p:cNvSpPr/>
            <p:nvPr/>
          </p:nvSpPr>
          <p:spPr>
            <a:xfrm>
              <a:off x="1524983" y="1781375"/>
              <a:ext cx="3092650" cy="314898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194" name="TextBox 13">
              <a:extLst>
                <a:ext uri="{FF2B5EF4-FFF2-40B4-BE49-F238E27FC236}">
                  <a16:creationId xmlns:a16="http://schemas.microsoft.com/office/drawing/2014/main" id="{6863EC67-ABEB-4BD1-834D-D9086E56A9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0628" y="328612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>
                  <a:latin typeface="+mn-lt"/>
                </a:rPr>
                <a:t>х</a:t>
              </a:r>
            </a:p>
          </p:txBody>
        </p:sp>
        <p:sp>
          <p:nvSpPr>
            <p:cNvPr id="7195" name="TextBox 14">
              <a:extLst>
                <a:ext uri="{FF2B5EF4-FFF2-40B4-BE49-F238E27FC236}">
                  <a16:creationId xmlns:a16="http://schemas.microsoft.com/office/drawing/2014/main" id="{A0F9E6C3-4B2E-416D-AC68-4E747FD5D1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3239" y="114298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>
                  <a:latin typeface="+mn-lt"/>
                </a:rPr>
                <a:t>у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bject 6">
                <a:extLst>
                  <a:ext uri="{FF2B5EF4-FFF2-40B4-BE49-F238E27FC236}">
                    <a16:creationId xmlns:a16="http://schemas.microsoft.com/office/drawing/2014/main" id="{572B9634-AC3C-4153-978F-4843359A6116}"/>
                  </a:ext>
                </a:extLst>
              </p:cNvPr>
              <p:cNvSpPr txBox="1"/>
              <p:nvPr/>
            </p:nvSpPr>
            <p:spPr bwMode="auto">
              <a:xfrm>
                <a:off x="7721169" y="1446972"/>
                <a:ext cx="3446462" cy="52727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0" name="Object 6">
                <a:extLst>
                  <a:ext uri="{FF2B5EF4-FFF2-40B4-BE49-F238E27FC236}">
                    <a16:creationId xmlns:a16="http://schemas.microsoft.com/office/drawing/2014/main" id="{572B9634-AC3C-4153-978F-4843359A61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721169" y="1446972"/>
                <a:ext cx="3446462" cy="52727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175" name="Группа 16">
            <a:extLst>
              <a:ext uri="{FF2B5EF4-FFF2-40B4-BE49-F238E27FC236}">
                <a16:creationId xmlns:a16="http://schemas.microsoft.com/office/drawing/2014/main" id="{BA53CA77-C6F6-4C82-9566-A0A4E72F9F24}"/>
              </a:ext>
            </a:extLst>
          </p:cNvPr>
          <p:cNvGrpSpPr>
            <a:grpSpLocks/>
          </p:cNvGrpSpPr>
          <p:nvPr/>
        </p:nvGrpSpPr>
        <p:grpSpPr bwMode="auto">
          <a:xfrm>
            <a:off x="2238376" y="3643314"/>
            <a:ext cx="2362611" cy="2143125"/>
            <a:chOff x="929640" y="1142984"/>
            <a:chExt cx="4663285" cy="4143403"/>
          </a:xfrm>
        </p:grpSpPr>
        <p:cxnSp>
          <p:nvCxnSpPr>
            <p:cNvPr id="18" name="Прямая со стрелкой 17">
              <a:extLst>
                <a:ext uri="{FF2B5EF4-FFF2-40B4-BE49-F238E27FC236}">
                  <a16:creationId xmlns:a16="http://schemas.microsoft.com/office/drawing/2014/main" id="{E60C2E41-656D-45BF-B7ED-1B204ECF5715}"/>
                </a:ext>
              </a:extLst>
            </p:cNvPr>
            <p:cNvCxnSpPr/>
            <p:nvPr/>
          </p:nvCxnSpPr>
          <p:spPr>
            <a:xfrm>
              <a:off x="929640" y="3398836"/>
              <a:ext cx="4092198" cy="920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>
              <a:extLst>
                <a:ext uri="{FF2B5EF4-FFF2-40B4-BE49-F238E27FC236}">
                  <a16:creationId xmlns:a16="http://schemas.microsoft.com/office/drawing/2014/main" id="{60C77915-9751-4572-A591-385140305F42}"/>
                </a:ext>
              </a:extLst>
            </p:cNvPr>
            <p:cNvCxnSpPr/>
            <p:nvPr/>
          </p:nvCxnSpPr>
          <p:spPr>
            <a:xfrm rot="5400000" flipH="1" flipV="1">
              <a:off x="1108594" y="3322107"/>
              <a:ext cx="392856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id="{E8BEE778-A420-4EC3-8645-8475B18B114E}"/>
                </a:ext>
              </a:extLst>
            </p:cNvPr>
            <p:cNvSpPr/>
            <p:nvPr/>
          </p:nvSpPr>
          <p:spPr>
            <a:xfrm>
              <a:off x="1524983" y="1781375"/>
              <a:ext cx="3092650" cy="314898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189" name="TextBox 13">
              <a:extLst>
                <a:ext uri="{FF2B5EF4-FFF2-40B4-BE49-F238E27FC236}">
                  <a16:creationId xmlns:a16="http://schemas.microsoft.com/office/drawing/2014/main" id="{7ED04C1D-39FA-4C37-ABED-519C72ECAB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0628" y="328612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>
                  <a:latin typeface="+mn-lt"/>
                </a:rPr>
                <a:t>х</a:t>
              </a:r>
            </a:p>
          </p:txBody>
        </p:sp>
        <p:sp>
          <p:nvSpPr>
            <p:cNvPr id="7190" name="TextBox 14">
              <a:extLst>
                <a:ext uri="{FF2B5EF4-FFF2-40B4-BE49-F238E27FC236}">
                  <a16:creationId xmlns:a16="http://schemas.microsoft.com/office/drawing/2014/main" id="{4137FC52-B033-42C5-B45A-7E058D5F7D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3239" y="114298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>
                  <a:latin typeface="+mn-lt"/>
                </a:rPr>
                <a:t>у</a:t>
              </a:r>
            </a:p>
          </p:txBody>
        </p:sp>
      </p:grpSp>
      <p:grpSp>
        <p:nvGrpSpPr>
          <p:cNvPr id="7176" name="Группа 16">
            <a:extLst>
              <a:ext uri="{FF2B5EF4-FFF2-40B4-BE49-F238E27FC236}">
                <a16:creationId xmlns:a16="http://schemas.microsoft.com/office/drawing/2014/main" id="{CBD74141-2839-4F57-94D7-4C1FE9BC81AB}"/>
              </a:ext>
            </a:extLst>
          </p:cNvPr>
          <p:cNvGrpSpPr>
            <a:grpSpLocks/>
          </p:cNvGrpSpPr>
          <p:nvPr/>
        </p:nvGrpSpPr>
        <p:grpSpPr bwMode="auto">
          <a:xfrm>
            <a:off x="2238376" y="1214439"/>
            <a:ext cx="2362611" cy="2143125"/>
            <a:chOff x="929640" y="1142984"/>
            <a:chExt cx="4663285" cy="4143403"/>
          </a:xfrm>
        </p:grpSpPr>
        <p:cxnSp>
          <p:nvCxnSpPr>
            <p:cNvPr id="24" name="Прямая со стрелкой 23">
              <a:extLst>
                <a:ext uri="{FF2B5EF4-FFF2-40B4-BE49-F238E27FC236}">
                  <a16:creationId xmlns:a16="http://schemas.microsoft.com/office/drawing/2014/main" id="{9F26112B-8378-4AD8-8849-79D5492874A1}"/>
                </a:ext>
              </a:extLst>
            </p:cNvPr>
            <p:cNvCxnSpPr/>
            <p:nvPr/>
          </p:nvCxnSpPr>
          <p:spPr>
            <a:xfrm>
              <a:off x="929640" y="3398836"/>
              <a:ext cx="4092198" cy="920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 стрелкой 24">
              <a:extLst>
                <a:ext uri="{FF2B5EF4-FFF2-40B4-BE49-F238E27FC236}">
                  <a16:creationId xmlns:a16="http://schemas.microsoft.com/office/drawing/2014/main" id="{C84893C0-66C6-40C4-88E5-6114230012AA}"/>
                </a:ext>
              </a:extLst>
            </p:cNvPr>
            <p:cNvCxnSpPr/>
            <p:nvPr/>
          </p:nvCxnSpPr>
          <p:spPr>
            <a:xfrm rot="5400000" flipH="1" flipV="1">
              <a:off x="1108594" y="3322107"/>
              <a:ext cx="392856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Овал 25">
              <a:extLst>
                <a:ext uri="{FF2B5EF4-FFF2-40B4-BE49-F238E27FC236}">
                  <a16:creationId xmlns:a16="http://schemas.microsoft.com/office/drawing/2014/main" id="{1FD4E2E8-51C4-42CC-BAED-6D97980F1603}"/>
                </a:ext>
              </a:extLst>
            </p:cNvPr>
            <p:cNvSpPr/>
            <p:nvPr/>
          </p:nvSpPr>
          <p:spPr>
            <a:xfrm>
              <a:off x="1524983" y="1781375"/>
              <a:ext cx="3092650" cy="314898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184" name="TextBox 13">
              <a:extLst>
                <a:ext uri="{FF2B5EF4-FFF2-40B4-BE49-F238E27FC236}">
                  <a16:creationId xmlns:a16="http://schemas.microsoft.com/office/drawing/2014/main" id="{34ADABF9-5BF7-4AEE-A52F-0F7F9730DA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0628" y="328612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>
                  <a:latin typeface="+mn-lt"/>
                </a:rPr>
                <a:t>х</a:t>
              </a:r>
            </a:p>
          </p:txBody>
        </p:sp>
        <p:sp>
          <p:nvSpPr>
            <p:cNvPr id="7185" name="TextBox 14">
              <a:extLst>
                <a:ext uri="{FF2B5EF4-FFF2-40B4-BE49-F238E27FC236}">
                  <a16:creationId xmlns:a16="http://schemas.microsoft.com/office/drawing/2014/main" id="{840C1E17-21A3-4D28-BDA7-79BE0F71D2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3239" y="114298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>
                  <a:latin typeface="+mn-lt"/>
                </a:rPr>
                <a:t>у</a:t>
              </a:r>
            </a:p>
          </p:txBody>
        </p:sp>
      </p:grpSp>
      <p:sp>
        <p:nvSpPr>
          <p:cNvPr id="29" name="Овал 28">
            <a:extLst>
              <a:ext uri="{FF2B5EF4-FFF2-40B4-BE49-F238E27FC236}">
                <a16:creationId xmlns:a16="http://schemas.microsoft.com/office/drawing/2014/main" id="{B913F1AE-7E95-4A3F-8F9A-55EE4DC70830}"/>
              </a:ext>
            </a:extLst>
          </p:cNvPr>
          <p:cNvSpPr/>
          <p:nvPr/>
        </p:nvSpPr>
        <p:spPr bwMode="auto">
          <a:xfrm rot="2981112">
            <a:off x="4036220" y="2294733"/>
            <a:ext cx="142875" cy="147637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Овал 29">
            <a:extLst>
              <a:ext uri="{FF2B5EF4-FFF2-40B4-BE49-F238E27FC236}">
                <a16:creationId xmlns:a16="http://schemas.microsoft.com/office/drawing/2014/main" id="{7CDD819B-DB8A-4DC0-9B5C-C332FAD60ED3}"/>
              </a:ext>
            </a:extLst>
          </p:cNvPr>
          <p:cNvSpPr/>
          <p:nvPr/>
        </p:nvSpPr>
        <p:spPr bwMode="auto">
          <a:xfrm rot="2981112">
            <a:off x="2480470" y="4725195"/>
            <a:ext cx="142875" cy="147637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D06AFDAD-F039-44FB-BB15-508071827014}"/>
              </a:ext>
            </a:extLst>
          </p:cNvPr>
          <p:cNvSpPr/>
          <p:nvPr/>
        </p:nvSpPr>
        <p:spPr bwMode="auto">
          <a:xfrm rot="2981112">
            <a:off x="5412582" y="2599532"/>
            <a:ext cx="142875" cy="147638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Овал 32">
            <a:extLst>
              <a:ext uri="{FF2B5EF4-FFF2-40B4-BE49-F238E27FC236}">
                <a16:creationId xmlns:a16="http://schemas.microsoft.com/office/drawing/2014/main" id="{23161992-7D45-4D41-A5A1-C72AEDB64ADC}"/>
              </a:ext>
            </a:extLst>
          </p:cNvPr>
          <p:cNvSpPr/>
          <p:nvPr/>
        </p:nvSpPr>
        <p:spPr bwMode="auto">
          <a:xfrm rot="2981112">
            <a:off x="5412582" y="4242594"/>
            <a:ext cx="142875" cy="147638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ject 3">
                <a:extLst>
                  <a:ext uri="{FF2B5EF4-FFF2-40B4-BE49-F238E27FC236}">
                    <a16:creationId xmlns:a16="http://schemas.microsoft.com/office/drawing/2014/main" id="{7E38E204-E5A9-46A9-A0C1-CF6D3B91583A}"/>
                  </a:ext>
                </a:extLst>
              </p:cNvPr>
              <p:cNvSpPr txBox="1"/>
              <p:nvPr/>
            </p:nvSpPr>
            <p:spPr bwMode="auto">
              <a:xfrm>
                <a:off x="7070912" y="5104190"/>
                <a:ext cx="4141788" cy="42862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" name="Object 3">
                <a:extLst>
                  <a:ext uri="{FF2B5EF4-FFF2-40B4-BE49-F238E27FC236}">
                    <a16:creationId xmlns:a16="http://schemas.microsoft.com/office/drawing/2014/main" id="{7E38E204-E5A9-46A9-A0C1-CF6D3B9158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070912" y="5104190"/>
                <a:ext cx="4141788" cy="428625"/>
              </a:xfrm>
              <a:prstGeom prst="rect">
                <a:avLst/>
              </a:prstGeom>
              <a:blipFill>
                <a:blip r:embed="rId3"/>
                <a:stretch>
                  <a:fillRect b="-1408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ject 4">
                <a:extLst>
                  <a:ext uri="{FF2B5EF4-FFF2-40B4-BE49-F238E27FC236}">
                    <a16:creationId xmlns:a16="http://schemas.microsoft.com/office/drawing/2014/main" id="{C08A9ADC-14A9-4A99-B241-643EB23A82A3}"/>
                  </a:ext>
                </a:extLst>
              </p:cNvPr>
              <p:cNvSpPr txBox="1"/>
              <p:nvPr/>
            </p:nvSpPr>
            <p:spPr bwMode="auto">
              <a:xfrm>
                <a:off x="8744885" y="3086894"/>
                <a:ext cx="3794125" cy="8302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" name="Object 4">
                <a:extLst>
                  <a:ext uri="{FF2B5EF4-FFF2-40B4-BE49-F238E27FC236}">
                    <a16:creationId xmlns:a16="http://schemas.microsoft.com/office/drawing/2014/main" id="{C08A9ADC-14A9-4A99-B241-643EB23A82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744885" y="3086894"/>
                <a:ext cx="3794125" cy="83026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793487F-DB27-44C9-B9B3-E2B9ABA10C81}"/>
                  </a:ext>
                </a:extLst>
              </p:cNvPr>
              <p:cNvSpPr txBox="1"/>
              <p:nvPr/>
            </p:nvSpPr>
            <p:spPr>
              <a:xfrm>
                <a:off x="4425604" y="1422710"/>
                <a:ext cx="2862700" cy="5757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=1, 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793487F-DB27-44C9-B9B3-E2B9ABA10C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5604" y="1422710"/>
                <a:ext cx="2862700" cy="5757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45026E27-D2DB-4A6E-9A60-9935D6D76B06}"/>
                  </a:ext>
                </a:extLst>
              </p:cNvPr>
              <p:cNvSpPr txBox="1"/>
              <p:nvPr/>
            </p:nvSpPr>
            <p:spPr>
              <a:xfrm>
                <a:off x="6594071" y="3219218"/>
                <a:ext cx="2382581" cy="5757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=0, 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45026E27-D2DB-4A6E-9A60-9935D6D76B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4071" y="3219218"/>
                <a:ext cx="2382581" cy="5757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6E883BED-1AE1-42DB-974C-3D528C459C02}"/>
                  </a:ext>
                </a:extLst>
              </p:cNvPr>
              <p:cNvSpPr txBox="1"/>
              <p:nvPr/>
            </p:nvSpPr>
            <p:spPr>
              <a:xfrm>
                <a:off x="4585702" y="5070695"/>
                <a:ext cx="2416899" cy="5757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=−1, 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6E883BED-1AE1-42DB-974C-3D528C459C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5702" y="5070695"/>
                <a:ext cx="2416899" cy="5757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9" grpId="0" animBg="1"/>
      <p:bldP spid="30" grpId="0" animBg="1"/>
      <p:bldP spid="31" grpId="0" animBg="1"/>
      <p:bldP spid="33" grpId="0" animBg="1"/>
      <p:bldP spid="5" grpId="0"/>
      <p:bldP spid="6" grpId="0"/>
      <p:bldP spid="35" grpId="0"/>
      <p:bldP spid="37" grpId="0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11">
            <a:extLst>
              <a:ext uri="{FF2B5EF4-FFF2-40B4-BE49-F238E27FC236}">
                <a16:creationId xmlns:a16="http://schemas.microsoft.com/office/drawing/2014/main" id="{ABCBC496-37B0-47BD-9DA4-8CA363A5E7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52626" y="0"/>
            <a:ext cx="8501063" cy="928688"/>
          </a:xfr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defTabSz="457200"/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Частные случаи решения уравнения </a:t>
            </a:r>
            <a:r>
              <a:rPr lang="en-US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sin x=a</a:t>
            </a:r>
            <a:r>
              <a:rPr lang="ru-RU" altLang="ru-RU" sz="3200" b="1" dirty="0">
                <a:solidFill>
                  <a:srgbClr val="003300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grpSp>
        <p:nvGrpSpPr>
          <p:cNvPr id="9222" name="Группа 16">
            <a:extLst>
              <a:ext uri="{FF2B5EF4-FFF2-40B4-BE49-F238E27FC236}">
                <a16:creationId xmlns:a16="http://schemas.microsoft.com/office/drawing/2014/main" id="{CD995CEE-A9D5-4D2E-8DEB-7F8CCD4289CC}"/>
              </a:ext>
            </a:extLst>
          </p:cNvPr>
          <p:cNvGrpSpPr>
            <a:grpSpLocks/>
          </p:cNvGrpSpPr>
          <p:nvPr/>
        </p:nvGrpSpPr>
        <p:grpSpPr bwMode="auto">
          <a:xfrm>
            <a:off x="4381501" y="2357439"/>
            <a:ext cx="2362611" cy="2143125"/>
            <a:chOff x="929640" y="1142984"/>
            <a:chExt cx="4663285" cy="4143403"/>
          </a:xfrm>
        </p:grpSpPr>
        <p:cxnSp>
          <p:nvCxnSpPr>
            <p:cNvPr id="4" name="Прямая со стрелкой 3">
              <a:extLst>
                <a:ext uri="{FF2B5EF4-FFF2-40B4-BE49-F238E27FC236}">
                  <a16:creationId xmlns:a16="http://schemas.microsoft.com/office/drawing/2014/main" id="{DB8E3C9C-33B9-4D89-9DBE-47DB82145333}"/>
                </a:ext>
              </a:extLst>
            </p:cNvPr>
            <p:cNvCxnSpPr/>
            <p:nvPr/>
          </p:nvCxnSpPr>
          <p:spPr>
            <a:xfrm>
              <a:off x="929640" y="3398836"/>
              <a:ext cx="4092198" cy="920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 стрелкой 6">
              <a:extLst>
                <a:ext uri="{FF2B5EF4-FFF2-40B4-BE49-F238E27FC236}">
                  <a16:creationId xmlns:a16="http://schemas.microsoft.com/office/drawing/2014/main" id="{4AF95BFB-3473-4CCD-91B9-F6BC03158594}"/>
                </a:ext>
              </a:extLst>
            </p:cNvPr>
            <p:cNvCxnSpPr/>
            <p:nvPr/>
          </p:nvCxnSpPr>
          <p:spPr>
            <a:xfrm rot="5400000" flipH="1" flipV="1">
              <a:off x="1108594" y="3322107"/>
              <a:ext cx="392856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Овал 12">
              <a:extLst>
                <a:ext uri="{FF2B5EF4-FFF2-40B4-BE49-F238E27FC236}">
                  <a16:creationId xmlns:a16="http://schemas.microsoft.com/office/drawing/2014/main" id="{1BF5DF95-061E-4A45-8811-C9259D285CC0}"/>
                </a:ext>
              </a:extLst>
            </p:cNvPr>
            <p:cNvSpPr/>
            <p:nvPr/>
          </p:nvSpPr>
          <p:spPr>
            <a:xfrm>
              <a:off x="1524983" y="1781375"/>
              <a:ext cx="3092650" cy="314898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9242" name="TextBox 13">
              <a:extLst>
                <a:ext uri="{FF2B5EF4-FFF2-40B4-BE49-F238E27FC236}">
                  <a16:creationId xmlns:a16="http://schemas.microsoft.com/office/drawing/2014/main" id="{28A8B910-50B7-4F3B-B821-4A6C124D17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0628" y="328612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/>
                <a:t>х</a:t>
              </a:r>
            </a:p>
          </p:txBody>
        </p:sp>
        <p:sp>
          <p:nvSpPr>
            <p:cNvPr id="9243" name="TextBox 14">
              <a:extLst>
                <a:ext uri="{FF2B5EF4-FFF2-40B4-BE49-F238E27FC236}">
                  <a16:creationId xmlns:a16="http://schemas.microsoft.com/office/drawing/2014/main" id="{98AEC505-2062-4019-92DD-56C271833A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3239" y="114298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/>
                <a:t>у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bject 6">
                <a:extLst>
                  <a:ext uri="{FF2B5EF4-FFF2-40B4-BE49-F238E27FC236}">
                    <a16:creationId xmlns:a16="http://schemas.microsoft.com/office/drawing/2014/main" id="{7F7336C5-C82F-49E9-BE09-35001ACD6891}"/>
                  </a:ext>
                </a:extLst>
              </p:cNvPr>
              <p:cNvSpPr txBox="1"/>
              <p:nvPr/>
            </p:nvSpPr>
            <p:spPr bwMode="auto">
              <a:xfrm>
                <a:off x="6917112" y="1133586"/>
                <a:ext cx="3954463" cy="8302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10" name="Object 6">
                <a:extLst>
                  <a:ext uri="{FF2B5EF4-FFF2-40B4-BE49-F238E27FC236}">
                    <a16:creationId xmlns:a16="http://schemas.microsoft.com/office/drawing/2014/main" id="{7F7336C5-C82F-49E9-BE09-35001ACD68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17112" y="1133586"/>
                <a:ext cx="3954463" cy="8302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223" name="Группа 16">
            <a:extLst>
              <a:ext uri="{FF2B5EF4-FFF2-40B4-BE49-F238E27FC236}">
                <a16:creationId xmlns:a16="http://schemas.microsoft.com/office/drawing/2014/main" id="{CA0BC479-B5A8-49A8-A5F3-F1209CC3D6FD}"/>
              </a:ext>
            </a:extLst>
          </p:cNvPr>
          <p:cNvGrpSpPr>
            <a:grpSpLocks/>
          </p:cNvGrpSpPr>
          <p:nvPr/>
        </p:nvGrpSpPr>
        <p:grpSpPr bwMode="auto">
          <a:xfrm>
            <a:off x="2238376" y="3643314"/>
            <a:ext cx="2362611" cy="2143125"/>
            <a:chOff x="929640" y="1142984"/>
            <a:chExt cx="4663285" cy="4143403"/>
          </a:xfrm>
        </p:grpSpPr>
        <p:cxnSp>
          <p:nvCxnSpPr>
            <p:cNvPr id="18" name="Прямая со стрелкой 17">
              <a:extLst>
                <a:ext uri="{FF2B5EF4-FFF2-40B4-BE49-F238E27FC236}">
                  <a16:creationId xmlns:a16="http://schemas.microsoft.com/office/drawing/2014/main" id="{231C842C-4D93-42E3-B993-E2B13FB4F16F}"/>
                </a:ext>
              </a:extLst>
            </p:cNvPr>
            <p:cNvCxnSpPr/>
            <p:nvPr/>
          </p:nvCxnSpPr>
          <p:spPr>
            <a:xfrm>
              <a:off x="929640" y="3398836"/>
              <a:ext cx="4092198" cy="920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>
              <a:extLst>
                <a:ext uri="{FF2B5EF4-FFF2-40B4-BE49-F238E27FC236}">
                  <a16:creationId xmlns:a16="http://schemas.microsoft.com/office/drawing/2014/main" id="{C2EFBA06-331E-4D42-8150-174235C4D8BA}"/>
                </a:ext>
              </a:extLst>
            </p:cNvPr>
            <p:cNvCxnSpPr/>
            <p:nvPr/>
          </p:nvCxnSpPr>
          <p:spPr>
            <a:xfrm rot="5400000" flipH="1" flipV="1">
              <a:off x="1108594" y="3322107"/>
              <a:ext cx="392856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Овал 19">
              <a:extLst>
                <a:ext uri="{FF2B5EF4-FFF2-40B4-BE49-F238E27FC236}">
                  <a16:creationId xmlns:a16="http://schemas.microsoft.com/office/drawing/2014/main" id="{AE2B80B8-8562-4990-AC26-A8D7E086FBA2}"/>
                </a:ext>
              </a:extLst>
            </p:cNvPr>
            <p:cNvSpPr/>
            <p:nvPr/>
          </p:nvSpPr>
          <p:spPr>
            <a:xfrm>
              <a:off x="1524983" y="1781375"/>
              <a:ext cx="3092650" cy="314898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9237" name="TextBox 13">
              <a:extLst>
                <a:ext uri="{FF2B5EF4-FFF2-40B4-BE49-F238E27FC236}">
                  <a16:creationId xmlns:a16="http://schemas.microsoft.com/office/drawing/2014/main" id="{86CDD29D-D603-4FA5-A579-BAE9B4D07D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0628" y="328612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/>
                <a:t>х</a:t>
              </a:r>
            </a:p>
          </p:txBody>
        </p:sp>
        <p:sp>
          <p:nvSpPr>
            <p:cNvPr id="9238" name="TextBox 14">
              <a:extLst>
                <a:ext uri="{FF2B5EF4-FFF2-40B4-BE49-F238E27FC236}">
                  <a16:creationId xmlns:a16="http://schemas.microsoft.com/office/drawing/2014/main" id="{1A73B62A-DEA6-44E4-B6FD-D06564BEB6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3239" y="114298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/>
                <a:t>у</a:t>
              </a:r>
            </a:p>
          </p:txBody>
        </p:sp>
      </p:grpSp>
      <p:grpSp>
        <p:nvGrpSpPr>
          <p:cNvPr id="9224" name="Группа 16">
            <a:extLst>
              <a:ext uri="{FF2B5EF4-FFF2-40B4-BE49-F238E27FC236}">
                <a16:creationId xmlns:a16="http://schemas.microsoft.com/office/drawing/2014/main" id="{6EB5B296-ECE2-41CB-BDAB-0894E079B941}"/>
              </a:ext>
            </a:extLst>
          </p:cNvPr>
          <p:cNvGrpSpPr>
            <a:grpSpLocks/>
          </p:cNvGrpSpPr>
          <p:nvPr/>
        </p:nvGrpSpPr>
        <p:grpSpPr bwMode="auto">
          <a:xfrm>
            <a:off x="2238376" y="1214439"/>
            <a:ext cx="2362611" cy="2143125"/>
            <a:chOff x="929640" y="1142984"/>
            <a:chExt cx="4663285" cy="4143403"/>
          </a:xfrm>
        </p:grpSpPr>
        <p:cxnSp>
          <p:nvCxnSpPr>
            <p:cNvPr id="24" name="Прямая со стрелкой 23">
              <a:extLst>
                <a:ext uri="{FF2B5EF4-FFF2-40B4-BE49-F238E27FC236}">
                  <a16:creationId xmlns:a16="http://schemas.microsoft.com/office/drawing/2014/main" id="{B6A27160-CF13-4E1A-BD37-D42BE8525425}"/>
                </a:ext>
              </a:extLst>
            </p:cNvPr>
            <p:cNvCxnSpPr/>
            <p:nvPr/>
          </p:nvCxnSpPr>
          <p:spPr>
            <a:xfrm>
              <a:off x="929640" y="3398836"/>
              <a:ext cx="4092198" cy="920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 стрелкой 24">
              <a:extLst>
                <a:ext uri="{FF2B5EF4-FFF2-40B4-BE49-F238E27FC236}">
                  <a16:creationId xmlns:a16="http://schemas.microsoft.com/office/drawing/2014/main" id="{DBB5D0E3-A027-421A-AA00-55DB2964918D}"/>
                </a:ext>
              </a:extLst>
            </p:cNvPr>
            <p:cNvCxnSpPr/>
            <p:nvPr/>
          </p:nvCxnSpPr>
          <p:spPr>
            <a:xfrm rot="5400000" flipH="1" flipV="1">
              <a:off x="1108594" y="3322107"/>
              <a:ext cx="392856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Овал 25">
              <a:extLst>
                <a:ext uri="{FF2B5EF4-FFF2-40B4-BE49-F238E27FC236}">
                  <a16:creationId xmlns:a16="http://schemas.microsoft.com/office/drawing/2014/main" id="{5F81BFBA-B828-4A54-9635-50159B32F9ED}"/>
                </a:ext>
              </a:extLst>
            </p:cNvPr>
            <p:cNvSpPr/>
            <p:nvPr/>
          </p:nvSpPr>
          <p:spPr>
            <a:xfrm>
              <a:off x="1524983" y="1781375"/>
              <a:ext cx="3092650" cy="314898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9232" name="TextBox 13">
              <a:extLst>
                <a:ext uri="{FF2B5EF4-FFF2-40B4-BE49-F238E27FC236}">
                  <a16:creationId xmlns:a16="http://schemas.microsoft.com/office/drawing/2014/main" id="{871D5FC5-7FEF-419B-9DA9-C9C47039DD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0628" y="328612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/>
                <a:t>х</a:t>
              </a:r>
            </a:p>
          </p:txBody>
        </p:sp>
        <p:sp>
          <p:nvSpPr>
            <p:cNvPr id="9233" name="TextBox 14">
              <a:extLst>
                <a:ext uri="{FF2B5EF4-FFF2-40B4-BE49-F238E27FC236}">
                  <a16:creationId xmlns:a16="http://schemas.microsoft.com/office/drawing/2014/main" id="{3E48D541-E224-4DA7-BD95-7863B4F69E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3239" y="1142984"/>
              <a:ext cx="592297" cy="714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/>
                <a:t>у</a:t>
              </a:r>
            </a:p>
          </p:txBody>
        </p:sp>
      </p:grpSp>
      <p:sp>
        <p:nvSpPr>
          <p:cNvPr id="29" name="Овал 28">
            <a:extLst>
              <a:ext uri="{FF2B5EF4-FFF2-40B4-BE49-F238E27FC236}">
                <a16:creationId xmlns:a16="http://schemas.microsoft.com/office/drawing/2014/main" id="{CD4F8F8D-4CFF-496B-BE26-97484AEAF441}"/>
              </a:ext>
            </a:extLst>
          </p:cNvPr>
          <p:cNvSpPr/>
          <p:nvPr/>
        </p:nvSpPr>
        <p:spPr bwMode="auto">
          <a:xfrm rot="2981112">
            <a:off x="3269457" y="1456532"/>
            <a:ext cx="142875" cy="147638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" name="Овал 29">
            <a:extLst>
              <a:ext uri="{FF2B5EF4-FFF2-40B4-BE49-F238E27FC236}">
                <a16:creationId xmlns:a16="http://schemas.microsoft.com/office/drawing/2014/main" id="{315D9B99-0F24-4D7A-A780-ED2B01039C9B}"/>
              </a:ext>
            </a:extLst>
          </p:cNvPr>
          <p:cNvSpPr/>
          <p:nvPr/>
        </p:nvSpPr>
        <p:spPr bwMode="auto">
          <a:xfrm rot="2981112">
            <a:off x="3269457" y="5528469"/>
            <a:ext cx="142875" cy="147638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75ACE7C7-3024-4B07-98D0-235417AC5876}"/>
              </a:ext>
            </a:extLst>
          </p:cNvPr>
          <p:cNvSpPr/>
          <p:nvPr/>
        </p:nvSpPr>
        <p:spPr bwMode="auto">
          <a:xfrm rot="2981112">
            <a:off x="6198395" y="3456783"/>
            <a:ext cx="142875" cy="147637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Овал 32">
            <a:extLst>
              <a:ext uri="{FF2B5EF4-FFF2-40B4-BE49-F238E27FC236}">
                <a16:creationId xmlns:a16="http://schemas.microsoft.com/office/drawing/2014/main" id="{133D5820-5A82-4FCE-9338-42EAF132B086}"/>
              </a:ext>
            </a:extLst>
          </p:cNvPr>
          <p:cNvSpPr/>
          <p:nvPr/>
        </p:nvSpPr>
        <p:spPr bwMode="auto">
          <a:xfrm rot="2981112">
            <a:off x="4626770" y="3456783"/>
            <a:ext cx="142875" cy="147637"/>
          </a:xfrm>
          <a:prstGeom prst="ellipse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Object 3">
                <a:extLst>
                  <a:ext uri="{FF2B5EF4-FFF2-40B4-BE49-F238E27FC236}">
                    <a16:creationId xmlns:a16="http://schemas.microsoft.com/office/drawing/2014/main" id="{2B5F7813-E957-407D-B913-C85376778F7E}"/>
                  </a:ext>
                </a:extLst>
              </p:cNvPr>
              <p:cNvSpPr txBox="1"/>
              <p:nvPr/>
            </p:nvSpPr>
            <p:spPr bwMode="auto">
              <a:xfrm>
                <a:off x="7482411" y="4918512"/>
                <a:ext cx="4381500" cy="83026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" name="Object 3">
                <a:extLst>
                  <a:ext uri="{FF2B5EF4-FFF2-40B4-BE49-F238E27FC236}">
                    <a16:creationId xmlns:a16="http://schemas.microsoft.com/office/drawing/2014/main" id="{2B5F7813-E957-407D-B913-C85376778F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482411" y="4918512"/>
                <a:ext cx="4381500" cy="8302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Object 4">
                <a:extLst>
                  <a:ext uri="{FF2B5EF4-FFF2-40B4-BE49-F238E27FC236}">
                    <a16:creationId xmlns:a16="http://schemas.microsoft.com/office/drawing/2014/main" id="{2C640CA8-C281-449D-9C8C-5B9495A75747}"/>
                  </a:ext>
                </a:extLst>
              </p:cNvPr>
              <p:cNvSpPr txBox="1"/>
              <p:nvPr/>
            </p:nvSpPr>
            <p:spPr bwMode="auto">
              <a:xfrm>
                <a:off x="9539289" y="3319576"/>
                <a:ext cx="3286125" cy="42862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𝜋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6" name="Object 4">
                <a:extLst>
                  <a:ext uri="{FF2B5EF4-FFF2-40B4-BE49-F238E27FC236}">
                    <a16:creationId xmlns:a16="http://schemas.microsoft.com/office/drawing/2014/main" id="{2C640CA8-C281-449D-9C8C-5B9495A757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539289" y="3319576"/>
                <a:ext cx="3286125" cy="428625"/>
              </a:xfrm>
              <a:prstGeom prst="rect">
                <a:avLst/>
              </a:prstGeom>
              <a:blipFill>
                <a:blip r:embed="rId4"/>
                <a:stretch>
                  <a:fillRect b="-1429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C91C1C16-C377-4794-B673-D6A77FB630DB}"/>
                  </a:ext>
                </a:extLst>
              </p:cNvPr>
              <p:cNvSpPr txBox="1"/>
              <p:nvPr/>
            </p:nvSpPr>
            <p:spPr>
              <a:xfrm>
                <a:off x="3912299" y="1227302"/>
                <a:ext cx="2753961" cy="5757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=1, 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C91C1C16-C377-4794-B673-D6A77FB630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2299" y="1227302"/>
                <a:ext cx="2753961" cy="57579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F2B52943-B876-452A-9D46-63C03EEE7AD5}"/>
                  </a:ext>
                </a:extLst>
              </p:cNvPr>
              <p:cNvSpPr txBox="1"/>
              <p:nvPr/>
            </p:nvSpPr>
            <p:spPr>
              <a:xfrm>
                <a:off x="6826251" y="3236351"/>
                <a:ext cx="2453879" cy="5757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=0, 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F2B52943-B876-452A-9D46-63C03EEE7A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6251" y="3236351"/>
                <a:ext cx="2453879" cy="57579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63C2D04F-FD12-4681-8161-CF11DB88B864}"/>
                  </a:ext>
                </a:extLst>
              </p:cNvPr>
              <p:cNvSpPr txBox="1"/>
              <p:nvPr/>
            </p:nvSpPr>
            <p:spPr>
              <a:xfrm>
                <a:off x="3824802" y="5066083"/>
                <a:ext cx="3395381" cy="5757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sz="2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sz="2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ru-RU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ru-RU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=−1, 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63C2D04F-FD12-4681-8161-CF11DB88B8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4802" y="5066083"/>
                <a:ext cx="3395381" cy="5757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9" grpId="0" animBg="1"/>
      <p:bldP spid="30" grpId="0" animBg="1"/>
      <p:bldP spid="31" grpId="0" animBg="1"/>
      <p:bldP spid="33" grpId="0" animBg="1"/>
      <p:bldP spid="5" grpId="0"/>
      <p:bldP spid="6" grpId="0"/>
      <p:bldP spid="35" grpId="0"/>
      <p:bldP spid="37" grpId="0"/>
      <p:bldP spid="39" grpId="0"/>
    </p:bldLst>
  </p:timing>
</p:sld>
</file>

<file path=ppt/theme/theme1.xml><?xml version="1.0" encoding="utf-8"?>
<a:theme xmlns:a="http://schemas.openxmlformats.org/drawingml/2006/main" name="Office Theme">
  <a:themeElements>
    <a:clrScheme name="Индикатор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1587</TotalTime>
  <Words>1791</Words>
  <Application>Microsoft Office PowerPoint</Application>
  <PresentationFormat>Широкоэкранный</PresentationFormat>
  <Paragraphs>374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4" baseType="lpstr">
      <vt:lpstr>Arial</vt:lpstr>
      <vt:lpstr>Calibri</vt:lpstr>
      <vt:lpstr>Cambria Math</vt:lpstr>
      <vt:lpstr>Times New Roman</vt:lpstr>
      <vt:lpstr>Trebuchet MS</vt:lpstr>
      <vt:lpstr>Office Theme</vt:lpstr>
      <vt:lpstr>Простейшие тригонометрические уравнения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Частные случаи решения уравнения cos x=a.</vt:lpstr>
      <vt:lpstr>Частные случаи решения уравнения sin x=a.</vt:lpstr>
      <vt:lpstr>Частные случаи решения уравнения tg x=a.</vt:lpstr>
      <vt:lpstr>Частные случаи решения уравнения ctg x=a.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Простейшие тригонометрические уравнения</dc:title>
  <dc:creator>Татьяна Сергиевская</dc:creator>
  <cp:lastModifiedBy>Татьяна Сергиевская</cp:lastModifiedBy>
  <cp:revision>87</cp:revision>
  <dcterms:created xsi:type="dcterms:W3CDTF">2020-12-20T15:47:15Z</dcterms:created>
  <dcterms:modified xsi:type="dcterms:W3CDTF">2024-01-29T18:22:58Z</dcterms:modified>
</cp:coreProperties>
</file>