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62245B-A6BD-4747-9C80-8F76F789E10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9A281BA-7571-4BD3-B793-3F7886C2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Государственное бюджетное общеобразовательное учреждение Самарской области средняя общеобразовательная школа пос. Сургут муниципального района </a:t>
            </a:r>
            <a:r>
              <a:rPr lang="ru-RU" sz="2000" dirty="0" smtClean="0"/>
              <a:t>Сергиевский структурное подразделение детский сад «Петушок»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25003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Использование инженерно – технического комплекса </a:t>
            </a:r>
            <a:r>
              <a:rPr lang="en-US" sz="2800" b="1" dirty="0" err="1" smtClean="0">
                <a:solidFill>
                  <a:srgbClr val="7030A0"/>
                </a:solidFill>
              </a:rPr>
              <a:t>Gigo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(</a:t>
            </a:r>
            <a:r>
              <a:rPr lang="ru-RU" sz="2800" b="1" dirty="0">
                <a:solidFill>
                  <a:srgbClr val="7030A0"/>
                </a:solidFill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</a:rPr>
              <a:t>т конструирования до робототехники) в работе с детьми старшего дошкольного возраста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29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028" y="3714752"/>
            <a:ext cx="314324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42852"/>
            <a:ext cx="2357454" cy="33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14290"/>
            <a:ext cx="2633645" cy="331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214686"/>
            <a:ext cx="2500330" cy="34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85728"/>
            <a:ext cx="2485696" cy="346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85728"/>
            <a:ext cx="2377863" cy="350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357562"/>
            <a:ext cx="2708865" cy="34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42852"/>
            <a:ext cx="2895924" cy="296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2852"/>
            <a:ext cx="2914152" cy="299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214686"/>
            <a:ext cx="294045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214686"/>
            <a:ext cx="3012564" cy="34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85727"/>
            <a:ext cx="3214710" cy="34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00306"/>
            <a:ext cx="3972729" cy="40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7165"/>
            <a:ext cx="3500462" cy="401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094" y="2571744"/>
            <a:ext cx="3513569" cy="390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Gigo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928670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976" y="1500174"/>
            <a:ext cx="3429024" cy="336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64329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Робототехника для малышей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714488"/>
            <a:ext cx="6280172" cy="42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Основные части этого комплекта: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-роботизированный базовый блок;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-  кодовые карточки;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-рамки для кодовых карточек;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- маршрутные карты;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- детали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Роботизированный базовый блок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75"/>
          <a:stretch>
            <a:fillRect/>
          </a:stretch>
        </p:blipFill>
        <p:spPr bwMode="auto">
          <a:xfrm>
            <a:off x="1714480" y="1511164"/>
            <a:ext cx="2357454" cy="24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500174"/>
            <a:ext cx="2594041" cy="257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167883"/>
            <a:ext cx="3143272" cy="269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Кодовые карточки и рамки для них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4005260" cy="28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857496"/>
            <a:ext cx="3215030" cy="340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Маршрутные карты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214422"/>
            <a:ext cx="3857652" cy="27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000504"/>
            <a:ext cx="52864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Детали конструктора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71612"/>
            <a:ext cx="3303981" cy="42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42852"/>
            <a:ext cx="2643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406739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857628"/>
            <a:ext cx="3429024" cy="279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857628"/>
            <a:ext cx="3245128" cy="277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92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Государственное бюджетное общеобразовательное учреждение Самарской области средняя общеобразовательная школа пос. Сургут муниципального района Сергиевский структурное подразделение детский сад «Петушок»   </vt:lpstr>
      <vt:lpstr>Gigo</vt:lpstr>
      <vt:lpstr>Робототехника для малышей</vt:lpstr>
      <vt:lpstr>Презентация PowerPoint</vt:lpstr>
      <vt:lpstr>Роботизированный базовый блок</vt:lpstr>
      <vt:lpstr>Кодовые карточки и рамки для них</vt:lpstr>
      <vt:lpstr>Маршрутные карты</vt:lpstr>
      <vt:lpstr>Детали конструктора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Самарской области средняя общеобразовательная школа пос. Сургут муниципального района Сергиевский структурное подразделение детский сад «Петушок»</dc:title>
  <dc:creator>User</dc:creator>
  <cp:lastModifiedBy>Надежда</cp:lastModifiedBy>
  <cp:revision>14</cp:revision>
  <dcterms:created xsi:type="dcterms:W3CDTF">2023-04-25T08:58:06Z</dcterms:created>
  <dcterms:modified xsi:type="dcterms:W3CDTF">2024-01-26T07:11:24Z</dcterms:modified>
</cp:coreProperties>
</file>