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7" r:id="rId2"/>
    <p:sldId id="359" r:id="rId3"/>
    <p:sldId id="336" r:id="rId4"/>
    <p:sldId id="334" r:id="rId5"/>
    <p:sldId id="347" r:id="rId6"/>
    <p:sldId id="348" r:id="rId7"/>
    <p:sldId id="356" r:id="rId8"/>
    <p:sldId id="357" r:id="rId9"/>
    <p:sldId id="349" r:id="rId10"/>
    <p:sldId id="358" r:id="rId11"/>
    <p:sldId id="335" r:id="rId12"/>
    <p:sldId id="350" r:id="rId13"/>
    <p:sldId id="338" r:id="rId14"/>
    <p:sldId id="339" r:id="rId15"/>
    <p:sldId id="360" r:id="rId16"/>
    <p:sldId id="269" r:id="rId17"/>
    <p:sldId id="346" r:id="rId18"/>
    <p:sldId id="342" r:id="rId19"/>
    <p:sldId id="352" r:id="rId20"/>
    <p:sldId id="295" r:id="rId21"/>
    <p:sldId id="354" r:id="rId22"/>
    <p:sldId id="297" r:id="rId23"/>
    <p:sldId id="325" r:id="rId24"/>
    <p:sldId id="326" r:id="rId25"/>
    <p:sldId id="353" r:id="rId26"/>
    <p:sldId id="296" r:id="rId27"/>
    <p:sldId id="298" r:id="rId28"/>
    <p:sldId id="299" r:id="rId29"/>
    <p:sldId id="301" r:id="rId30"/>
    <p:sldId id="311" r:id="rId31"/>
    <p:sldId id="332" r:id="rId32"/>
    <p:sldId id="333" r:id="rId33"/>
    <p:sldId id="327" r:id="rId34"/>
    <p:sldId id="329" r:id="rId35"/>
    <p:sldId id="309" r:id="rId36"/>
    <p:sldId id="315" r:id="rId37"/>
    <p:sldId id="302" r:id="rId38"/>
    <p:sldId id="304" r:id="rId39"/>
    <p:sldId id="282" r:id="rId40"/>
    <p:sldId id="317" r:id="rId41"/>
    <p:sldId id="344" r:id="rId42"/>
    <p:sldId id="343" r:id="rId43"/>
    <p:sldId id="341" r:id="rId44"/>
    <p:sldId id="340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3D3"/>
    <a:srgbClr val="3F5097"/>
    <a:srgbClr val="C09C16"/>
    <a:srgbClr val="F6E7B0"/>
    <a:srgbClr val="CC6600"/>
    <a:srgbClr val="099ECD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660"/>
  </p:normalViewPr>
  <p:slideViewPr>
    <p:cSldViewPr>
      <p:cViewPr varScale="1">
        <p:scale>
          <a:sx n="62" d="100"/>
          <a:sy n="62" d="100"/>
        </p:scale>
        <p:origin x="-7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878F0-EE52-443D-8D2C-4F4B0FA1215D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904A85-6626-467C-8DD9-889A898AF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402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6D1744-CBC9-4270-9FD9-1A29969CD0B4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6063D-F0D8-48D4-ADA1-94E09FDD5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5714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BEC95-2B90-4AFB-997C-C5979D0C42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7423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179C-1CDA-4BB3-BFF7-11B5B9A02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051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ED097-333F-40E9-9B5F-135BB858E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292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56E4B-AE39-4AB5-90D4-FE013A017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283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43657-646F-42D2-917A-0F46EB00F2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6675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7B01E-B67F-4F1A-9FB7-50DA7A4748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081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CEAE6-B758-495C-BB46-85F244F144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5237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5B917-C43C-40C4-90AD-0C6600D91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3901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3F318-8697-43EE-9FC5-A47BBBDFF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2748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912BE-6747-4C2C-B890-EAF5DF15D9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532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7E45DE8-50F9-4367-A4C2-24002A1471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user\Desktop\321682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71725" y="404813"/>
            <a:ext cx="6772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 изобразительного искусства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 4 классе</a:t>
            </a: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 урока: </a:t>
            </a:r>
            <a:endParaRPr lang="ru-RU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«Города в пустыне»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2817" name="Picture 1" descr="C:\Documents and Settings\Admin\Рабочий стол\4 класс\пустыня города\99170193_oasi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885928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23850" y="4221163"/>
            <a:ext cx="8569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  Пустыня - это сугробы золотого песка. В ней все непривычно и непонятно: озера без воды, реки никуда не впадают, дожди высыхают, не долетев до земли.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 Это страна солнечного огня!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Караван</a:t>
            </a:r>
          </a:p>
        </p:txBody>
      </p:sp>
      <p:pic>
        <p:nvPicPr>
          <p:cNvPr id="14339" name="Picture 5" descr="C:\Users\user\Desktop\C5DK_BP_uID-9_Pic_1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user\Desktop\4520486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4559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0" y="1412875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Караван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liveinternet.ru/images/attach/c/5/86/356/86356078_1256877068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hmula.com/wp-content/uploads/2007/11/raise-the-dust-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Город в пустыне</a:t>
            </a:r>
          </a:p>
        </p:txBody>
      </p:sp>
      <p:pic>
        <p:nvPicPr>
          <p:cNvPr id="114692" name="Picture 4" descr="http://img1.liveinternet.ru/images/attach/c/2/72/786/72786758_Vsadnik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291"/>
            <a:ext cx="9144000" cy="706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571500" y="228600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Жарко. Нет воды. Среди раскаленных песков с трудом передвигается караван.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 вот маленькое селение манит усталого путника.</a:t>
            </a:r>
            <a:r>
              <a:rPr lang="ru-RU" altLang="ru-RU" sz="2400" b="1" i="1">
                <a:solidFill>
                  <a:schemeClr val="bg1"/>
                </a:solidFill>
              </a:rPr>
              <a:t> 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рИС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2932113" cy="4525962"/>
          </a:xfrm>
          <a:noFill/>
        </p:spPr>
      </p:pic>
      <p:pic>
        <p:nvPicPr>
          <p:cNvPr id="19459" name="Picture 5" descr="C:\Users\user\Desktop\0f3af8531e9d122472b7ca36613fbe9c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954088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Среднеазиатский город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bolshoyvopros.ru/files/users/images/be/9a/be9a1ec5a9cf3f1a8edb082b10d295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ir-s3-cdn-cf.behance.net/projects/max_808/974a3d70503975.Y3JvcCw5MDAsNzA0LDE1OCwy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71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569325" cy="1754188"/>
          </a:xfrm>
          <a:prstGeom prst="rect">
            <a:avLst/>
          </a:prstGeom>
          <a:solidFill>
            <a:srgbClr val="C09C1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Города строили из глины, улочки узкие. Такой город  быстро разрастался, потому что есть вода. Сюда сходились пути многих караванов.  Развивалась торговля, можно было купить серебряные и медные сосуды, чаши, кувшины, кожаные пояса, шкатулки, ковры и ткани. У всех предметов простые формы, но поверхность покрывают сложные орнаменты.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user\Desktop\Базар-Хан-эль-Хали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5457825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базар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941888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Среднеазиатские города</a:t>
            </a:r>
          </a:p>
        </p:txBody>
      </p:sp>
      <p:pic>
        <p:nvPicPr>
          <p:cNvPr id="105473" name="Picture 1" descr="C:\Documents and Settings\Admin\Рабочий стол\уроки\4 класс\ккарты стран греция и тд\006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268" y="332656"/>
            <a:ext cx="5720363" cy="3599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6/91/423/91423845_0_57cf8_a9c9fc1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51275" y="0"/>
            <a:ext cx="5457825" cy="7651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базар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Рынок – сердце города</a:t>
            </a:r>
          </a:p>
        </p:txBody>
      </p:sp>
      <p:pic>
        <p:nvPicPr>
          <p:cNvPr id="7" name="Picture 4" descr="http://kamo-gryadeshi.com/wp-content/uploads/2013/11/Bazar-v-Buhare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000100" y="1142984"/>
            <a:ext cx="7257114" cy="526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Уз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968875"/>
            <a:ext cx="2719387" cy="1556469"/>
          </a:xfrm>
          <a:effectLst>
            <a:softEdge rad="112500"/>
          </a:effectLst>
        </p:spPr>
      </p:pic>
      <p:pic>
        <p:nvPicPr>
          <p:cNvPr id="9220" name="Picture 6" descr="Ковё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376488" cy="158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user\Desktop\7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048000"/>
            <a:ext cx="5524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user\Desktop\baz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47260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0"/>
            <a:ext cx="5670550" cy="11430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3903D3"/>
                </a:solidFill>
              </a:rPr>
              <a:t>Чудо - товары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densya.ru/ui/yuliya-suhareva/image/dsc-4671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572125" y="1785938"/>
            <a:ext cx="3086100" cy="4429125"/>
          </a:xfrm>
        </p:spPr>
        <p:txBody>
          <a:bodyPr/>
          <a:lstStyle/>
          <a:p>
            <a:pPr eaLnBrk="1" hangingPunct="1"/>
            <a:endParaRPr lang="ru-RU" altLang="ru-RU" sz="2400" smtClean="0"/>
          </a:p>
        </p:txBody>
      </p:sp>
      <p:pic>
        <p:nvPicPr>
          <p:cNvPr id="27651" name="Picture 2" descr="http://content.angieslist.com/2013/11/1/04e0b253-26b9-4205-8b0c-335bd2bad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>
            <a:fillRect/>
          </a:stretch>
        </p:blipFill>
        <p:spPr bwMode="auto">
          <a:xfrm>
            <a:off x="142875" y="0"/>
            <a:ext cx="90011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19113" y="26987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Жители Востока</a:t>
            </a:r>
          </a:p>
        </p:txBody>
      </p:sp>
      <p:pic>
        <p:nvPicPr>
          <p:cNvPr id="28675" name="Picture 5" descr="пиал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03375"/>
            <a:ext cx="2709863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узбе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598613"/>
            <a:ext cx="3178175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узбечка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531938"/>
            <a:ext cx="29019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3357563" cy="6453187"/>
          </a:xfrm>
        </p:spPr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Изразцы – </a:t>
            </a:r>
          </a:p>
          <a:p>
            <a:endParaRPr lang="ru-RU" altLang="ru-RU" smtClean="0">
              <a:solidFill>
                <a:srgbClr val="C00000"/>
              </a:solidFill>
            </a:endParaRPr>
          </a:p>
          <a:p>
            <a:r>
              <a:rPr lang="ru-RU" altLang="ru-RU" smtClean="0">
                <a:solidFill>
                  <a:srgbClr val="C00000"/>
                </a:solidFill>
              </a:rPr>
              <a:t>Мозаика – </a:t>
            </a:r>
          </a:p>
          <a:p>
            <a:endParaRPr lang="ru-RU" altLang="ru-RU" smtClean="0">
              <a:solidFill>
                <a:srgbClr val="C00000"/>
              </a:solidFill>
            </a:endParaRPr>
          </a:p>
          <a:p>
            <a:r>
              <a:rPr lang="ru-RU" altLang="ru-RU" smtClean="0">
                <a:solidFill>
                  <a:srgbClr val="C00000"/>
                </a:solidFill>
              </a:rPr>
              <a:t>Портал – </a:t>
            </a:r>
          </a:p>
          <a:p>
            <a:r>
              <a:rPr lang="ru-RU" altLang="ru-RU" smtClean="0">
                <a:solidFill>
                  <a:srgbClr val="C00000"/>
                </a:solidFill>
              </a:rPr>
              <a:t>Медресе –</a:t>
            </a:r>
          </a:p>
          <a:p>
            <a:endParaRPr lang="ru-RU" altLang="ru-RU" smtClean="0">
              <a:solidFill>
                <a:srgbClr val="C00000"/>
              </a:solidFill>
            </a:endParaRPr>
          </a:p>
          <a:p>
            <a:r>
              <a:rPr lang="ru-RU" altLang="ru-RU" smtClean="0">
                <a:solidFill>
                  <a:srgbClr val="C00000"/>
                </a:solidFill>
              </a:rPr>
              <a:t>Мечеть – </a:t>
            </a:r>
          </a:p>
          <a:p>
            <a:r>
              <a:rPr lang="ru-RU" altLang="ru-RU" smtClean="0">
                <a:solidFill>
                  <a:srgbClr val="C00000"/>
                </a:solidFill>
              </a:rPr>
              <a:t>Минарет -</a:t>
            </a:r>
          </a:p>
          <a:p>
            <a:r>
              <a:rPr lang="ru-RU" altLang="ru-RU" smtClean="0">
                <a:solidFill>
                  <a:srgbClr val="C00000"/>
                </a:solidFill>
              </a:rPr>
              <a:t>Мавзолей –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113" y="333375"/>
            <a:ext cx="5000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керамические плитки, украшенные узорами.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9113" y="1412875"/>
            <a:ext cx="5786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изображение, составленное из маленьких цветных кусочков стекла или других материалов.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2781300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вход.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575" y="3429000"/>
            <a:ext cx="5214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высшее учебное заведение для священников.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4581525"/>
            <a:ext cx="4786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мусульманский храм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013325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высокая башня.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3575" y="5516563"/>
            <a:ext cx="4500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монументальное надгробное сооружение.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Изразцы</a:t>
            </a:r>
            <a:r>
              <a:rPr lang="ru-RU" altLang="ru-RU" sz="3600" b="1" smtClean="0"/>
              <a:t> - керамические плитки, украшенные узорами.</a:t>
            </a:r>
            <a:br>
              <a:rPr lang="ru-RU" altLang="ru-RU" sz="3600" b="1" smtClean="0"/>
            </a:br>
            <a:endParaRPr lang="ru-RU" altLang="ru-RU" sz="3600" b="1" smtClean="0"/>
          </a:p>
        </p:txBody>
      </p:sp>
      <p:pic>
        <p:nvPicPr>
          <p:cNvPr id="30723" name="Picture 7" descr="Рис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3512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5" name="Picture 4" descr="http://i.uzbdesigner.ru/u/45/db41076a71433ca2ca99726ee173c8/-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41438"/>
            <a:ext cx="43561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7" name="Picture 2" descr="C:\Documents and Settings\Admin\Рабочий стол\2823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07375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1" name="Picture 6" descr="Куббат ас-Сах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04813"/>
            <a:ext cx="8247063" cy="6048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5" descr="C:\Users\user\Desktop\Great-Tea-R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323850" y="549275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Какие страны относятся к Средней Азии?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Портал медресе Нодира диван бе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c308.4shared.com/img/9VBjKZoX/s3/Architecture_Wallpapers_wwww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53975"/>
            <a:ext cx="92154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22238" y="4076700"/>
            <a:ext cx="89296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МЕЧЕТЬ</a:t>
            </a:r>
            <a:r>
              <a:rPr lang="ru-RU" altLang="ru-RU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>
                <a:solidFill>
                  <a:schemeClr val="bg1"/>
                </a:solidFill>
              </a:rPr>
              <a:t>мусульманский храм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Около мечети возносятся башни – </a:t>
            </a:r>
            <a:r>
              <a:rPr lang="ru-RU" altLang="ru-RU" sz="2800" b="1">
                <a:solidFill>
                  <a:srgbClr val="C00000"/>
                </a:solidFill>
              </a:rPr>
              <a:t>минареты.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С них служители храма призывают к молитве</a:t>
            </a:r>
            <a:r>
              <a:rPr lang="ru-RU" altLang="ru-RU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3" name="Picture 2" descr="C:\Documents and Settings\Admin\Рабочий стол\188_or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4114800" cy="836613"/>
          </a:xfrm>
        </p:spPr>
        <p:txBody>
          <a:bodyPr/>
          <a:lstStyle/>
          <a:p>
            <a:r>
              <a:rPr lang="ru-RU" altLang="ru-RU" b="1" smtClean="0"/>
              <a:t>Портал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ebmandry.com/images/stories/2012/3/buchara/buchara-gorod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82089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Медресе - </a:t>
            </a:r>
            <a:r>
              <a:rPr lang="ru-RU" altLang="ru-RU" sz="2800"/>
              <a:t>высшее учебное заведение для священников</a:t>
            </a:r>
            <a:endParaRPr lang="ru-RU" alt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4.tourbina.ru/photos.4/5/4/9/4/5/1554945/big.photo/Zhemtchuzhina-vostoka-Mavz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9525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971550" y="260350"/>
            <a:ext cx="674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Мавзолей –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усыпальница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  </a:t>
            </a:r>
          </a:p>
        </p:txBody>
      </p:sp>
      <p:sp>
        <p:nvSpPr>
          <p:cNvPr id="38915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6" name="Picture 6" descr="C:\Users\user\Desktop\494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60350"/>
            <a:ext cx="5853113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Узбекистан. г.Бухара.</a:t>
            </a:r>
            <a:r>
              <a:rPr lang="ru-RU" altLang="ru-RU" smtClean="0"/>
              <a:t> </a:t>
            </a:r>
            <a:r>
              <a:rPr lang="ru-RU" altLang="ru-RU" sz="4000" smtClean="0"/>
              <a:t>Минарет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минарет Парижской мечет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974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Меч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9670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2971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743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346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3" name="Picture 4" descr="C:\Users\user\Desktop\1835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849938"/>
            <a:ext cx="6142038" cy="1008062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Медресе Шир - Дор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60350"/>
            <a:ext cx="67532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Узбекистан. г.Самарканд</a:t>
            </a:r>
            <a:r>
              <a:rPr lang="ru-RU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Users\user\Desktop\wwalls.ru-13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Турция. г.Стамбул. </a:t>
            </a:r>
            <a:r>
              <a:rPr lang="ru-RU" altLang="ru-RU" sz="4000" b="1" smtClean="0"/>
              <a:t>Мечеть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Узбекистан. г.Самарканд</a:t>
            </a:r>
            <a:r>
              <a:rPr lang="ru-RU" altLang="ru-RU" b="1" smtClean="0"/>
              <a:t> </a:t>
            </a:r>
            <a:r>
              <a:rPr lang="ru-RU" altLang="ru-RU" sz="4000" b="1" smtClean="0"/>
              <a:t>Мавзолей</a:t>
            </a:r>
          </a:p>
        </p:txBody>
      </p:sp>
      <p:pic>
        <p:nvPicPr>
          <p:cNvPr id="43011" name="Picture 5" descr="C:\Users\user\Desktop\2273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80200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son-desert-ripples_375_6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38" cy="691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03350" y="1916113"/>
            <a:ext cx="6769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Солнечный, жаркий поток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Льется в пустыне на желтый песок.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В воздухе желтом и плотном, как мед,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Желтая птица неслышно плывет.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Мавзолей Тадж Махал Инди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6092825"/>
            <a:ext cx="8447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200" b="1">
                <a:latin typeface="Arial Black" pitchFamily="34" charset="0"/>
              </a:rPr>
              <a:t>Мавзолей Тадж Махал в Агре (Индия), сер. 17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bs.twimg.com/media/DjhZV8QXsAAso8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-38100"/>
            <a:ext cx="92329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5568" y="454045"/>
            <a:ext cx="7488832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3600" b="1" dirty="0">
                <a:solidFill>
                  <a:srgbClr val="390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</a:t>
            </a:r>
            <a:endParaRPr lang="en-US" sz="3600" b="1" dirty="0" smtClean="0">
              <a:solidFill>
                <a:srgbClr val="3903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sz="3600" b="1" dirty="0" smtClean="0">
                <a:solidFill>
                  <a:srgbClr val="390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en-US" sz="3600" b="1" dirty="0" smtClean="0">
              <a:solidFill>
                <a:srgbClr val="3903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3903D3"/>
                </a:solidFill>
              </a:rPr>
              <a:t> </a:t>
            </a:r>
            <a:endParaRPr lang="en-US" sz="3200" b="1" dirty="0" smtClean="0">
              <a:solidFill>
                <a:srgbClr val="3903D3"/>
              </a:solidFill>
            </a:endParaRP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3903D3"/>
                </a:solidFill>
              </a:rPr>
              <a:t>«</a:t>
            </a:r>
            <a:r>
              <a:rPr lang="ru-RU" sz="3200" b="1" dirty="0">
                <a:solidFill>
                  <a:srgbClr val="3903D3"/>
                </a:solidFill>
              </a:rPr>
              <a:t>Город </a:t>
            </a:r>
            <a:endParaRPr lang="en-US" sz="3200" b="1" dirty="0" smtClean="0">
              <a:solidFill>
                <a:srgbClr val="3903D3"/>
              </a:solidFill>
            </a:endParaRP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3903D3"/>
                </a:solidFill>
              </a:rPr>
              <a:t>в </a:t>
            </a:r>
            <a:r>
              <a:rPr lang="ru-RU" sz="3200" b="1" dirty="0">
                <a:solidFill>
                  <a:srgbClr val="3903D3"/>
                </a:solidFill>
              </a:rPr>
              <a:t>пустыне»</a:t>
            </a:r>
          </a:p>
          <a:p>
            <a:pPr algn="r" eaLnBrk="1" hangingPunct="1">
              <a:defRPr/>
            </a:pPr>
            <a:endParaRPr lang="en-US" sz="3200" b="1" dirty="0" smtClean="0"/>
          </a:p>
          <a:p>
            <a:pPr algn="r" eaLnBrk="1" hangingPunct="1">
              <a:defRPr/>
            </a:pPr>
            <a:endParaRPr lang="en-US" sz="3200" b="1" dirty="0" smtClean="0"/>
          </a:p>
          <a:p>
            <a:pPr algn="r" eaLnBrk="1" hangingPunct="1">
              <a:defRPr/>
            </a:pPr>
            <a:endParaRPr lang="en-US" sz="3200" b="1" dirty="0" smtClean="0"/>
          </a:p>
          <a:p>
            <a:pPr algn="r" eaLnBrk="1" hangingPunct="1">
              <a:defRPr/>
            </a:pPr>
            <a:endParaRPr lang="en-US" sz="3200" b="1" dirty="0"/>
          </a:p>
          <a:p>
            <a:pPr algn="r" eaLnBrk="1" hangingPunct="1">
              <a:defRPr/>
            </a:pPr>
            <a:endParaRPr lang="en-US" sz="3200" b="1" dirty="0"/>
          </a:p>
          <a:p>
            <a:pPr algn="r" eaLnBrk="1" hangingPunct="1">
              <a:defRPr/>
            </a:pPr>
            <a:r>
              <a:rPr lang="ru-RU" sz="2800" b="1" dirty="0" smtClean="0"/>
              <a:t>Создать </a:t>
            </a:r>
            <a:r>
              <a:rPr lang="ru-RU" sz="2800" b="1" dirty="0"/>
              <a:t>образ </a:t>
            </a:r>
            <a:r>
              <a:rPr lang="ru-RU" sz="2800" b="1" dirty="0" smtClean="0"/>
              <a:t>древнего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среднеазиатского </a:t>
            </a:r>
            <a:r>
              <a:rPr lang="ru-RU" sz="2800" b="1" dirty="0"/>
              <a:t>города –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города </a:t>
            </a:r>
            <a:r>
              <a:rPr lang="ru-RU" sz="2800" b="1" dirty="0"/>
              <a:t>на пути каравана в пустыне.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3.eu-west-2.amazonaws.com/ourartcorner/20141130/02fd46-Desert-ma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0932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5.infourok.ru/uploads/ex/0092/0006a3c9-b5ac9b53/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 descr="https://im0-tub-ru.yandex.net/i?id=7e7e98aba0abb79e88b44f3e9c80b56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-20638"/>
            <a:ext cx="5616575" cy="36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http://vk-uzor.ru/photos/dir_1/photo_1665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3592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https://www.neizvestniy-geniy.ru/images/works/photo/1/42041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3170238"/>
            <a:ext cx="4068763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71625" y="142875"/>
            <a:ext cx="541496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Пустыня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398838" cy="43513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smtClean="0"/>
              <a:t>Слово "</a:t>
            </a:r>
            <a:r>
              <a:rPr lang="ru-RU" altLang="ru-RU" sz="2000" b="1" smtClean="0"/>
              <a:t>пустыня</a:t>
            </a:r>
            <a:r>
              <a:rPr lang="ru-RU" altLang="ru-RU" sz="2000" smtClean="0"/>
              <a:t>" говорит само за себя: пустыня - </a:t>
            </a:r>
            <a:r>
              <a:rPr lang="ru-RU" altLang="ru-RU" sz="2000" b="1" smtClean="0"/>
              <a:t>значит, пусто</a:t>
            </a:r>
            <a:r>
              <a:rPr lang="ru-RU" altLang="ru-RU" sz="2000" smtClean="0"/>
              <a:t>. В пустыне нет ни морей, ни рек, ни озер, поэтому и дожди здесь идут крайне редко. </a:t>
            </a:r>
          </a:p>
          <a:p>
            <a:pPr marL="0" indent="0" algn="ctr">
              <a:buFontTx/>
              <a:buNone/>
            </a:pPr>
            <a:r>
              <a:rPr lang="ru-RU" altLang="ru-RU" sz="2000" smtClean="0"/>
              <a:t>Иногда в пустынях идут настоящие ливни, но из-за жары вода быстро испаряется.</a:t>
            </a: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1973263"/>
            <a:ext cx="456406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Барханы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2941638" cy="43513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 smtClean="0"/>
              <a:t>Бархан – это насыпь из песка, образовавшаяся естественным путем в результате движения песка. Это огромный холм из песка, который находится в постоянном движении. </a:t>
            </a: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0" y="1655763"/>
            <a:ext cx="4521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2148" name="Picture 4" descr="http://ti-poet.ru/foto_stih/194518/foto_st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143250"/>
            <a:ext cx="5715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6" name="Picture 2" descr="http://www.redburda.ru/forum/download/file.php?id=9002&amp;sid=bddd863ecc5f753df70d76b1c0b10ac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56673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2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3666" name="Picture 2" descr="C:\Documents and Settings\Admin\Рабочий стол\уроки\4 класс\пустыня города\квіти-в-пустелі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5715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667" name="Picture 3" descr="C:\Documents and Settings\Admin\Рабочий стол\уроки\4 класс\пустыня города\85699899_3727531_12d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3405168" cy="234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3669" name="Picture 5" descr="http://img.pixland.uz/u31f2369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3571900" cy="247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673" name="Picture 9" descr="http://club.foto.ru/gallery/images/photo/2005/03/15/3660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321468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14650" y="306388"/>
            <a:ext cx="2289175" cy="1325562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Оазис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63513" y="1463675"/>
            <a:ext cx="3146425" cy="48561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dirty="0"/>
              <a:t>Оазис – это плодородное место посреди пустыни, островок жизни в океане экстремальных температур. Любой оазис всегда содержит один или несколько источников воды. Оазисы позволяют пережить долгие походы по пустыне. В больших пустынях, таких как Сахара, города группируются вокруг источников воды, таких как оазисы и реки.</a:t>
            </a:r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575786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447</Words>
  <Application>Microsoft Office PowerPoint</Application>
  <PresentationFormat>Экран (4:3)</PresentationFormat>
  <Paragraphs>79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Пустыня</vt:lpstr>
      <vt:lpstr>Барханы</vt:lpstr>
      <vt:lpstr>Презентация PowerPoint</vt:lpstr>
      <vt:lpstr>Презентация PowerPoint</vt:lpstr>
      <vt:lpstr>Оазис</vt:lpstr>
      <vt:lpstr>Презентация PowerPoint</vt:lpstr>
      <vt:lpstr>Презентация PowerPoint</vt:lpstr>
      <vt:lpstr>Караван</vt:lpstr>
      <vt:lpstr>Презентация PowerPoint</vt:lpstr>
      <vt:lpstr>Презентация PowerPoint</vt:lpstr>
      <vt:lpstr>Город в пустыне</vt:lpstr>
      <vt:lpstr>Среднеазиатский город</vt:lpstr>
      <vt:lpstr>Презентация PowerPoint</vt:lpstr>
      <vt:lpstr>Презентация PowerPoint</vt:lpstr>
      <vt:lpstr>Восточный базар</vt:lpstr>
      <vt:lpstr>Восточный базар</vt:lpstr>
      <vt:lpstr>Рынок – сердце города</vt:lpstr>
      <vt:lpstr>Чудо - товары</vt:lpstr>
      <vt:lpstr>Презентация PowerPoint</vt:lpstr>
      <vt:lpstr>Презентация PowerPoint</vt:lpstr>
      <vt:lpstr>Жители Востока</vt:lpstr>
      <vt:lpstr>Презентация PowerPoint</vt:lpstr>
      <vt:lpstr>Изразцы - керамические плитки, украшенные узорами.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</vt:lpstr>
      <vt:lpstr>Презентация PowerPoint</vt:lpstr>
      <vt:lpstr>Презентация PowerPoint</vt:lpstr>
      <vt:lpstr>Узбекистан. г.Бухара. Минарет</vt:lpstr>
      <vt:lpstr>Презентация PowerPoint</vt:lpstr>
      <vt:lpstr>Медресе Шир - Дор</vt:lpstr>
      <vt:lpstr>Турция. г.Стамбул. Мечеть</vt:lpstr>
      <vt:lpstr>Узбекистан. г.Самарканд Мавзолей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</dc:creator>
  <cp:lastModifiedBy>Надежда</cp:lastModifiedBy>
  <cp:revision>73</cp:revision>
  <dcterms:created xsi:type="dcterms:W3CDTF">2006-02-01T18:19:22Z</dcterms:created>
  <dcterms:modified xsi:type="dcterms:W3CDTF">2024-01-12T09:11:46Z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000800785d0000000000010243100207f6000400038000</vt:lpwstr>
  </property>
</Properties>
</file>