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1" r:id="rId3"/>
    <p:sldId id="274" r:id="rId4"/>
    <p:sldId id="260" r:id="rId5"/>
    <p:sldId id="275" r:id="rId6"/>
    <p:sldId id="276" r:id="rId7"/>
    <p:sldId id="263" r:id="rId8"/>
    <p:sldId id="264" r:id="rId9"/>
    <p:sldId id="262" r:id="rId10"/>
    <p:sldId id="273" r:id="rId11"/>
    <p:sldId id="269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8208" autoAdjust="0"/>
  </p:normalViewPr>
  <p:slideViewPr>
    <p:cSldViewPr>
      <p:cViewPr>
        <p:scale>
          <a:sx n="100" d="100"/>
          <a:sy n="100" d="100"/>
        </p:scale>
        <p:origin x="-288" y="4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10604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C3203F-4C1E-4B98-ACBC-62F5E593B76F}" type="datetimeFigureOut">
              <a:rPr lang="ru-RU" smtClean="0"/>
              <a:pPr/>
              <a:t>01.03.2020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6C0FF-03BA-4A7C-AE3A-2DCADCAD7F2F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14414" y="500042"/>
            <a:ext cx="7786742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sz="5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«Сострадание </a:t>
            </a:r>
            <a:r>
              <a:rPr lang="ru-RU" sz="54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бессердечие как критерии нравственности в рассказе Л. Андреева  «Кусака».               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81803" y="3857628"/>
            <a:ext cx="1887562" cy="283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3528392"/>
          </a:xfrm>
        </p:spPr>
        <p:txBody>
          <a:bodyPr>
            <a:noAutofit/>
          </a:bodyPr>
          <a:lstStyle/>
          <a:p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Алена\Desktop\img33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Домашнее задание (на выбор). 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b="1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Picture 9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00192" y="4544783"/>
            <a:ext cx="2632720" cy="19732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785918" y="1285860"/>
            <a:ext cx="5786478" cy="3046988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1)найти и записать пословицы или притчу об отношении человека к животным.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2)подготовить выразительное чтение понравившегося эпизода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3)прочитать  рассказ  В.Крупина «Пастух и пастушка» и сравнить истории  Ворюги и Кусаки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«Кто больше?»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Кто больше вспомнит произведений литературы и авторов книг о собаках?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4008" y="2996952"/>
            <a:ext cx="2809875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1979712" y="1484784"/>
            <a:ext cx="626469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«Мы в ответе за  тех, </a:t>
            </a:r>
            <a:b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кого приручили».</a:t>
            </a:r>
          </a:p>
          <a:p>
            <a:r>
              <a:rPr lang="ru-RU" sz="4000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А. </a:t>
            </a:r>
            <a:r>
              <a:rPr lang="ru-RU" sz="4000" dirty="0" err="1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Экзюпери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Рисунок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44208" y="3356992"/>
            <a:ext cx="1982787" cy="297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Словарная работа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728" y="1600200"/>
            <a:ext cx="7258072" cy="4525963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b="1" dirty="0" smtClean="0"/>
              <a:t>Бессердечие –</a:t>
            </a:r>
            <a:r>
              <a:rPr lang="ru-RU" dirty="0" smtClean="0"/>
              <a:t>нечуткое, невнимательное отношение к кому-либо, отсутствие жалости. </a:t>
            </a:r>
          </a:p>
          <a:p>
            <a:pPr>
              <a:buNone/>
            </a:pPr>
            <a:r>
              <a:rPr lang="ru-RU" b="1" dirty="0" smtClean="0"/>
              <a:t>Сострадание</a:t>
            </a:r>
            <a:r>
              <a:rPr lang="ru-RU" dirty="0" smtClean="0"/>
              <a:t> – жалость, сочувствие, вызываемое чьим-нибудь несчастьем, горем.</a:t>
            </a:r>
          </a:p>
          <a:p>
            <a:pPr>
              <a:buNone/>
            </a:pPr>
            <a:r>
              <a:rPr lang="ru-RU" b="1" dirty="0" smtClean="0"/>
              <a:t>Ответственность- </a:t>
            </a:r>
            <a:r>
              <a:rPr lang="ru-RU" dirty="0" smtClean="0"/>
              <a:t>необходимость, обязанность отдавать отчёт в своих действиях, поступках.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Композиция рассказа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Экспозиция. </a:t>
            </a:r>
          </a:p>
          <a:p>
            <a:r>
              <a:rPr lang="ru-RU" dirty="0" smtClean="0"/>
              <a:t>Завязка. </a:t>
            </a:r>
          </a:p>
          <a:p>
            <a:r>
              <a:rPr lang="ru-RU" dirty="0" smtClean="0"/>
              <a:t>Развитие действия</a:t>
            </a:r>
          </a:p>
          <a:p>
            <a:r>
              <a:rPr lang="ru-RU" dirty="0" smtClean="0"/>
              <a:t> Кульминация.</a:t>
            </a:r>
          </a:p>
          <a:p>
            <a:r>
              <a:rPr lang="ru-RU" dirty="0" smtClean="0"/>
              <a:t>  Развязка. </a:t>
            </a:r>
          </a:p>
          <a:p>
            <a:pPr>
              <a:buNone/>
            </a:pPr>
            <a:r>
              <a:rPr lang="ru-RU" dirty="0" smtClean="0"/>
              <a:t>      Начало и финал рассказа очень схожи, т.е. </a:t>
            </a:r>
            <a:r>
              <a:rPr lang="ru-RU" dirty="0" smtClean="0">
                <a:solidFill>
                  <a:srgbClr val="FF0000"/>
                </a:solidFill>
              </a:rPr>
              <a:t>композиция</a:t>
            </a:r>
            <a:r>
              <a:rPr lang="ru-RU" dirty="0" smtClean="0"/>
              <a:t> </a:t>
            </a:r>
            <a:r>
              <a:rPr lang="ru-RU" dirty="0" smtClean="0">
                <a:solidFill>
                  <a:srgbClr val="FF0000"/>
                </a:solidFill>
              </a:rPr>
              <a:t>кольцевая.</a:t>
            </a:r>
          </a:p>
          <a:p>
            <a:endParaRPr lang="ru-RU" dirty="0"/>
          </a:p>
        </p:txBody>
      </p:sp>
    </p:spTree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Работа в группах.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1 глава. Жизнь собаки до встречи с дачниками</a:t>
            </a:r>
            <a:r>
              <a:rPr lang="ru-RU" dirty="0" smtClean="0"/>
              <a:t>.</a:t>
            </a:r>
          </a:p>
          <a:p>
            <a:r>
              <a:rPr lang="ru-RU" b="1" dirty="0" smtClean="0"/>
              <a:t>2 глава. Как Кусака получила свое имя?</a:t>
            </a:r>
            <a:endParaRPr lang="ru-RU" dirty="0" smtClean="0"/>
          </a:p>
          <a:p>
            <a:r>
              <a:rPr lang="ru-RU" b="1" dirty="0" smtClean="0"/>
              <a:t>3 глава. «Всею своей собачьей душой расцвела Кусака».</a:t>
            </a:r>
            <a:endParaRPr lang="ru-RU" dirty="0" smtClean="0"/>
          </a:p>
          <a:p>
            <a:r>
              <a:rPr lang="ru-RU" b="1" dirty="0" smtClean="0"/>
              <a:t>4 глава. «Кусаку придется оставить».</a:t>
            </a:r>
            <a:endParaRPr lang="ru-RU" dirty="0" smtClean="0"/>
          </a:p>
          <a:p>
            <a:r>
              <a:rPr lang="ru-RU" b="1" dirty="0" smtClean="0"/>
              <a:t>5 глава. Снова одиночество.</a:t>
            </a:r>
            <a:endParaRPr lang="ru-RU" dirty="0" smtClean="0"/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Физминутка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28860" y="1348800"/>
            <a:ext cx="592935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/>
              <a:t>Раз - подняться, подтянуться</a:t>
            </a:r>
          </a:p>
          <a:p>
            <a:r>
              <a:rPr lang="ru-RU" sz="3200" dirty="0" smtClean="0"/>
              <a:t>Два - согнуться, разогнуться</a:t>
            </a:r>
          </a:p>
          <a:p>
            <a:r>
              <a:rPr lang="ru-RU" sz="3200" dirty="0" smtClean="0"/>
              <a:t>Три - в ладоши три хлопка, головою три </a:t>
            </a:r>
            <a:r>
              <a:rPr lang="ru-RU" sz="3200" dirty="0" smtClean="0"/>
              <a:t>круга.</a:t>
            </a:r>
            <a:endParaRPr lang="ru-RU" sz="3200" dirty="0" smtClean="0"/>
          </a:p>
          <a:p>
            <a:r>
              <a:rPr lang="ru-RU" sz="3200" dirty="0" smtClean="0"/>
              <a:t>На четыре - ноги шире.</a:t>
            </a:r>
          </a:p>
          <a:p>
            <a:r>
              <a:rPr lang="ru-RU" sz="3200" dirty="0" smtClean="0"/>
              <a:t>Пять - </a:t>
            </a:r>
            <a:r>
              <a:rPr lang="ru-RU" sz="3200" dirty="0" smtClean="0"/>
              <a:t>руками </a:t>
            </a:r>
            <a:r>
              <a:rPr lang="ru-RU" sz="3200" dirty="0" smtClean="0"/>
              <a:t>помахать</a:t>
            </a:r>
          </a:p>
          <a:p>
            <a:r>
              <a:rPr lang="ru-RU" sz="3200" dirty="0" smtClean="0"/>
              <a:t>Шесть - за стол тихонько сесть.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-323165"/>
            <a:ext cx="37702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Напишем </a:t>
            </a:r>
            <a:r>
              <a:rPr lang="ru-RU" dirty="0" err="1" smtClean="0">
                <a:latin typeface="Times New Roman" pitchFamily="18" charset="0"/>
                <a:cs typeface="Times New Roman" pitchFamily="18" charset="0"/>
              </a:rPr>
              <a:t>синквейн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или составим кластер.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СОБАКА. </a:t>
            </a: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УМНАЯ, ПРЕДАННАЯ.</a:t>
            </a:r>
          </a:p>
          <a:p>
            <a:pPr marL="0" indent="0" algn="ctr">
              <a:buNone/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ОБЕРЕГАЕТ, ЛЮБИТ, РАДУЕТ.</a:t>
            </a:r>
          </a:p>
          <a:p>
            <a:pPr marL="0" indent="0" algn="ctr">
              <a:buNone/>
              <a:defRPr/>
            </a:pPr>
            <a:r>
              <a:rPr lang="ru-RU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СОБАКА В ДОМЕ –БОЛЬШОЕ СЧАСТЬЕ.</a:t>
            </a:r>
          </a:p>
          <a:p>
            <a:pPr marL="0" indent="0" algn="ctr">
              <a:buNone/>
              <a:defRPr/>
            </a:pPr>
            <a:r>
              <a:rPr lang="ru-RU" b="1" dirty="0" smtClean="0">
                <a:solidFill>
                  <a:schemeClr val="accent3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ДРУГ.</a:t>
            </a:r>
          </a:p>
          <a:p>
            <a:endParaRPr lang="ru-RU" dirty="0"/>
          </a:p>
        </p:txBody>
      </p:sp>
      <p:pic>
        <p:nvPicPr>
          <p:cNvPr id="4" name="Рисунок 3" descr="L6310i.bmp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228184" y="3933056"/>
            <a:ext cx="2155769" cy="239916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Другая 33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4F6128"/>
      </a:hlink>
      <a:folHlink>
        <a:srgbClr val="4F612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523</TotalTime>
  <Words>213</Words>
  <Application>Microsoft Office PowerPoint</Application>
  <PresentationFormat>Экран (4:3)</PresentationFormat>
  <Paragraphs>39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Тема Office</vt:lpstr>
      <vt:lpstr>Слайд 1</vt:lpstr>
      <vt:lpstr>«Кто больше?»</vt:lpstr>
      <vt:lpstr>Слайд 3</vt:lpstr>
      <vt:lpstr>Слайд 4</vt:lpstr>
      <vt:lpstr>Словарная работа</vt:lpstr>
      <vt:lpstr>Композиция рассказа</vt:lpstr>
      <vt:lpstr>Работа в группах.</vt:lpstr>
      <vt:lpstr>Физминутка</vt:lpstr>
      <vt:lpstr>Напишем синквейн или составим кластер.</vt:lpstr>
      <vt:lpstr>Слайд 10</vt:lpstr>
      <vt:lpstr>Домашнее задание (на выбор).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Шаблон презентации</dc:title>
  <dc:creator>User</dc:creator>
  <cp:lastModifiedBy>Алена</cp:lastModifiedBy>
  <cp:revision>42</cp:revision>
  <dcterms:created xsi:type="dcterms:W3CDTF">2015-05-03T06:58:13Z</dcterms:created>
  <dcterms:modified xsi:type="dcterms:W3CDTF">2020-03-01T14:21:02Z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187796</vt:lpwstr>
  </property>
  <property fmtid="{D5CDD505-2E9C-101B-9397-08002B2CF9AE}" pid="3" name="NXPowerLiteSettings">
    <vt:lpwstr>F6000400038000</vt:lpwstr>
  </property>
  <property fmtid="{D5CDD505-2E9C-101B-9397-08002B2CF9AE}" pid="4" name="NXPowerLiteVersion">
    <vt:lpwstr>D4.3.1</vt:lpwstr>
  </property>
</Properties>
</file>