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3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24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7807-E3AE-49B2-A87F-0C89472FA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var.ru/arhiv/gallery/baroque/argunov/index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52400"/>
            <a:ext cx="777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Давайте вспомним...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09600" y="11430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период охватывает эпоха Просвещения?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3400" y="1706433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конец17 – конец 18 века , до 1789г . Великой Французской революции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22098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Каковы характерные признаки эпохи Просвещения в Европе?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26670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просвещение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общества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борьба с невежеством и тиранией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критика феодального общества, государства,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церкви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4800" y="3581400"/>
            <a:ext cx="792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философские идеи лежали в основе философии Просвещения?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теория естественного права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равенство всех перед законом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теория общественного договора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разделение властей на три ветви (исполнительную, законодательную и судебную)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идея прогресса, торжества человеческого разум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57150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самих просветителей?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Вольтер, Локк, Дидро, Монтескье , Руссо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619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ln/>
                <a:solidFill>
                  <a:schemeClr val="accent3"/>
                </a:solidFill>
                <a:latin typeface="Georgia" pitchFamily="18" charset="0"/>
              </a:rPr>
              <a:t>Уложенная комиссия</a:t>
            </a:r>
          </a:p>
        </p:txBody>
      </p:sp>
      <p:pic>
        <p:nvPicPr>
          <p:cNvPr id="7183" name="Picture 21" descr="File:Матвей Марков. Екатерининская комиссия 1767 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90600"/>
            <a:ext cx="511333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Рисунок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2590800" cy="344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66800" y="4953000"/>
            <a:ext cx="670560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Уложенная комиссия – временный коллегиальный орган в истории России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века, созываемый для кодификации законов.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3352800" y="152400"/>
            <a:ext cx="5791200" cy="6324600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НАКАЗА ЕКАТЕРИНЫ II УЛОЖЕННОЙ КОМИССИИ»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Государь есть самодержавный, ибо никакая другая, как только соединенная в его особе власть не может действовали сходно с пространством столь великого государства.</a:t>
            </a:r>
            <a:r>
              <a:rPr lang="ru-RU" sz="16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(ст.9)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Равенство всех граждан состоит в том, чтобы все подвержены были тем же законам... (ст.34)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Вольность есть право все то делать, что законы дозволяют.. (ст.38).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Приговоры судей должны быть народу ведомы, так как и доказательства преступлений... (ст.183)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Человека не можно почитать виноватым прежде приговора судейского, и законы не могут его лишить защиты своей, прежде нежели доказано будет, что он нарушил оные...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Гораздо лучше предупреждать преступления, нежели наказывать...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5" descr="Иван Петрович Аргунов. Портрет императрицы Екатерины II. 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37338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57200" y="3505200"/>
            <a:ext cx="7772400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Дворяне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упростить куплю-продажу имений, усилить меры по розыску беглых крестьян, права владеть крепостными рабочими на своих мануфактурах, создать органы местного самоуправления.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Купцы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монополии на торговлю в городах, привилегии дворянские – освобождение от телесных наказаний, владение крепостными.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Государственные крестьяне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на малоземелье, притеснения помещиков и заводчиков,  высокие налоги, произвол судей.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Национальные меньшинства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уравнение в правах с русскими.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https://iknigi.net/books_files/online_html/132624/_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172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1219200"/>
          <a:ext cx="8077200" cy="495495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993794"/>
                <a:gridCol w="7083406"/>
              </a:tblGrid>
              <a:tr h="35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Дата 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Политика «просвещённого абсолютизма»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8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1764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Указ о секуляризации церковных земель.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Просвещение народа, распространение научных знаний в обществе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6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1765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Учреждение дворянского вольного экономического общества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Упорядочение крестьянских повинностей в западных (прибалтийских) губерниях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49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1773г.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указ Синода о веротерпимости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1775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Введение права на открытие предприятий без разрешения правительства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4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1767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Разрешение всем желающим заводить ткацкие станы и заниматься промыслами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1771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Запрещение публичной продажи крепостных крестьян за долги помещиков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1783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Разрешение создания вольных типографий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9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1786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Начало проведения школьной реформы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228600"/>
            <a:ext cx="792120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Политика «просвещенного абсолютизма»</a:t>
            </a:r>
            <a:endParaRPr lang="ru-RU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219200"/>
          <a:ext cx="7848600" cy="50544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29162"/>
                <a:gridCol w="6519438"/>
              </a:tblGrid>
              <a:tr h="189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«Золотой век русского дворянства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1633" marR="61633" marT="0" marB="0"/>
                </a:tc>
              </a:tr>
              <a:tr h="567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1765 г.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Разрешение ссылать крестьян на каторгу бессрочно. Запрет крестьян жаловаться на своих хозяев. Помещики имели в своем пользовании все захваченные земли. Передача церковных земель в собственность дворян.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</a:tr>
              <a:tr h="519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1775г.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  Губернская реформа закрепила новую систему административно-территориального деления. Генерал-губернаторы на местах получили неограниченную власть. Выделена в самостоятельную судебную власть. Выборные должности – дворянству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</a:tr>
              <a:tr h="567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1782 г.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Отмена указа о «горной свободе», по которому раньше право на разработку рудных месторождений принадлежало тому, кто их обнаружил. Теперь дворяне объявлялись собственниками не только земли, но и ее недр.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</a:tr>
              <a:tr h="567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1785 г.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Издание «Жалованной грамоты дворянству», которая позволяла создавать дворянские общества и собрания, а также обращаться к губернаторам и наместникам со своими нуждами и ходатайствами к императрице. 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</a:tr>
              <a:tr h="37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1785 г.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Издание «Жалованной грамоты городам», которая давала привилегии городскому дворянству.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</a:tr>
              <a:tr h="567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1762 – 1796 гг.</a:t>
                      </a:r>
                      <a:endParaRPr lang="ru-RU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Дворяне получили в жалование 800 тысяч государственных крестьян. Промышленникам запретили покупать крепостных крестьян для работы на их предприятиях.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304800"/>
            <a:ext cx="75777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«Золотой век русского дворянства»</a:t>
            </a:r>
            <a:endParaRPr lang="ru-RU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04800" y="748843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Вернёмся к проблемному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заданию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данному в начале урока.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«просвещенный абсолютизм».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Соответствовали ли реформы Екатерины II идеям Просвещения?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точка зрения вам предпочтительнее? Аргументируйте свой ответ.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Екатерина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последовательно проводила в жизнь политику просвещённого абсолютизма.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Екатерина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лишь провозгласила идеи просвещённого абсолютизма, однако  в своей реальной политике нередко отступала от них.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57200" y="457200"/>
            <a:ext cx="8077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Предлагаю выполнить упражнение «Свободный микрофон»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 фразы: Я понял(а) 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Я узнал (а) 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Для меня было открытием, что 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Я хочу …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Мне не понятно…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648200"/>
            <a:ext cx="575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Домашнее задание :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Light"/>
                <a:ea typeface="Yu Mincho Light"/>
              </a:rPr>
              <a:t>§18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52400" y="457200"/>
            <a:ext cx="4876800" cy="5334000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...Слух идет о твоих поступках,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ты нимало не горда;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Любезна и в делах и в шутках,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Приятна в дружбе и тверда;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ты в напастях равнодушна, 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славе так великодушна, 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отреклась и мудрой слыть.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же говорят не ложно,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будто завсегда возможно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Тебе и правду говорить...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95400" y="1186934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  Г.Р.Державина 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Фелица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cdn-st2.rtr-vesti.ru/vh/pictures/hd/771/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2385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867400" y="5334000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Г.Р.Державин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7912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Русский поэт эпохи Просвещения, государственный деятель Российской империи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99" y="304800"/>
            <a:ext cx="4706813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6019800"/>
            <a:ext cx="539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Императрица Екатерина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1" y="2286000"/>
            <a:ext cx="8000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ВНУТРЕННЯЯ ПОЛИТИКА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ЕКАТЕРИНЫ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152400"/>
            <a:ext cx="4604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Цель урока: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0" y="1905000"/>
            <a:ext cx="8153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познакомиться с политикой «просвещенного абсолютизма» Екатерины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охарактеризовать реформы, направленные на изменение положения дворянского, крестьянского сословий, а также меры для укрепления самодержавной власти.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4114800"/>
            <a:ext cx="8077200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Что такое «просвещенный абсолютизм».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Соответствовали ли реформы Екатерины II идеям Просвещения?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381000"/>
            <a:ext cx="800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историков нет единого мнения по поводу внутренней политики Екатерины.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 считают, что Екатерина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последовательно проводила в жизнь политику просвещённого абсолютизма.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Другие, что Екатерина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лишь провозгласила идеи просвещённого абсолютизма, однако  в своей реальной политике нередко отступала от них.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1905000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Екатерина II – правительница России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«Просвещенный абсолютизм».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Реформы Екатерины II.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57200"/>
            <a:ext cx="306551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План урока: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vatars.dzeninfra.ru/get-zen_doc/5286086/pub_632177ebae657f5481675a9b_6321af8b70e9127d7b76f65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800856" cy="435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s://res.cloudinary.com/dkb0xcwqf/image/upload/pewyth1okb8n7asl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3400" y="4267200"/>
            <a:ext cx="3121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Софья Фредерика Августа</a:t>
            </a:r>
          </a:p>
          <a:p>
            <a:r>
              <a:rPr lang="ru-RU" dirty="0" smtClean="0"/>
              <a:t>(принцесса </a:t>
            </a:r>
            <a:r>
              <a:rPr lang="ru-RU" dirty="0" err="1" smtClean="0"/>
              <a:t>Фике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6248400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Екатерина Великая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990600"/>
            <a:ext cx="73152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Абсолютизм – это форма правления, которая характеризуется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неограниченной верховной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властью монарха.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4800" y="3657600"/>
            <a:ext cx="8305800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Просвещенный абсолютизм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государственная политика в XVIII веке, направленная на преобразование наиболее устаревших сторон жизни общества по инициативе монарха - реформатора.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</TotalTime>
  <Words>817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25</cp:revision>
  <dcterms:created xsi:type="dcterms:W3CDTF">2023-02-05T10:11:29Z</dcterms:created>
  <dcterms:modified xsi:type="dcterms:W3CDTF">2023-02-08T16:21:56Z</dcterms:modified>
</cp:coreProperties>
</file>