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7e8a8d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7e8a8d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7e8a8dd9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7e8a8dd9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1d1949f6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1d1949f6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7e8a8dd9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7e8a8dd9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7e8a8dd9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7e8a8dd9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7e8a8dd9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7e8a8dd9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7e8a8dd9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7e8a8dd9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7e8a8dd9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7e8a8dd9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7e8a8dd9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7e8a8dd9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00bb484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00bb48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7e8a8dd9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7e8a8dd9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7e8a8dd9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7e8a8dd9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7e8a8dd9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7e8a8dd9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7e8a8dd9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7e8a8dd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7e8a8dd9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7e8a8dd9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1d1949f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1d1949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7e8a8dd9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7e8a8dd9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hyperlink" Target="https://github.com/LiyaNiTa/OtkYrok" TargetMode="External"/><Relationship Id="rId5" Type="http://schemas.openxmlformats.org/officeDocument/2006/relationships/hyperlink" Target="https://youtu.be/1DUh2AJ0dkE" TargetMode="External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h4Sc36XLslA?si=o2IDq6hXVQ2WJVGb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0950"/>
            <a:ext cx="8839200" cy="26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8735" l="0" r="0" t="23931"/>
          <a:stretch/>
        </p:blipFill>
        <p:spPr>
          <a:xfrm>
            <a:off x="7312675" y="0"/>
            <a:ext cx="1716525" cy="8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0" y="0"/>
            <a:ext cx="291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rtl="0" algn="just">
              <a:lnSpc>
                <a:spcPct val="116666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b="1" lang="ru" sz="26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работы</a:t>
            </a:r>
            <a:endParaRPr b="1" sz="26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195125" y="499150"/>
            <a:ext cx="9030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качестве примера будет рассмотрено создание простейшего проекта с элементарной веб-страницей. </a:t>
            </a: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создания нового проекта в главном меню выберите «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«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 проект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Откроется окно с базовыми параметрами нового проекта, в котором для HTML-страницы необходимо будет задать некоторые начальные значения:</a:t>
            </a: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 lvl="0" marL="596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Open Sans"/>
              <a:buChar char="●"/>
            </a:pP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поле 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Имя проекта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необходимо установить название для проекта;</a:t>
            </a: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 lvl="0" marL="596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Open Sans"/>
              <a:buChar char="●"/>
            </a:pP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поле 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MIME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выбрать тип создаваемой страницы, в примере 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text/html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 lvl="0" marL="596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Open Sans"/>
              <a:buChar char="●"/>
            </a:pP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поле 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Шаблон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выбрать тип шаблона для страницы, в примере </a:t>
            </a:r>
            <a:r>
              <a:rPr b="1"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HTML5</a:t>
            </a: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 lvl="0" marL="596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350"/>
              <a:buFont typeface="Times New Roman"/>
              <a:buChar char="●"/>
            </a:pPr>
            <a:r>
              <a:rPr lang="ru" sz="13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остальные параметры пока оставьте по умолчанию.</a:t>
            </a:r>
            <a:endParaRPr sz="13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28700"/>
            <a:ext cx="4179375" cy="29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750" y="1951250"/>
            <a:ext cx="4379250" cy="313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28735" l="0" r="0" t="23931"/>
          <a:stretch/>
        </p:blipFill>
        <p:spPr>
          <a:xfrm>
            <a:off x="7639075" y="0"/>
            <a:ext cx="1390125" cy="6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5282500" y="4743300"/>
            <a:ext cx="37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https://github.com/LiyaNiTa/OtkYrok</a:t>
            </a:r>
            <a:r>
              <a:rPr lang="ru"/>
              <a:t> </a:t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73900" y="135650"/>
            <a:ext cx="52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5"/>
              </a:rPr>
              <a:t>https://youtu.be/1DUh2AJ0dkE</a:t>
            </a:r>
            <a:r>
              <a:rPr lang="ru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4725" y="597350"/>
            <a:ext cx="3634557" cy="4241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50" y="0"/>
            <a:ext cx="75688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3757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257575" y="288775"/>
            <a:ext cx="83280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Добавляем в проект файл, для чего из меню выбираем “Создать из шаблона” и выбираем HTML5, после чего, созданный файл сохраняем.  </a:t>
            </a:r>
            <a:endParaRPr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0" y="913175"/>
            <a:ext cx="4195626" cy="2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351" y="1682325"/>
            <a:ext cx="4569223" cy="340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4386425" y="1053675"/>
            <a:ext cx="4488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Указываем расширение .html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/>
        </p:nvSpPr>
        <p:spPr>
          <a:xfrm>
            <a:off x="93650" y="93650"/>
            <a:ext cx="53229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1.Шаг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Задаем Title нашей странице.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9950"/>
            <a:ext cx="8316151" cy="4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265375" y="132675"/>
            <a:ext cx="87261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2.Шаг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Впишем тег, для чего помещаем курсор в body и во вставленные теги прописываем нужную нам строку.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42275"/>
            <a:ext cx="5757702" cy="394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1351500" y="83400"/>
            <a:ext cx="644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3"/>
              </a:rPr>
              <a:t>https://youtu.be/h4Sc36XLslA?si=o2IDq6hXVQ2WJVGb</a:t>
            </a:r>
            <a:r>
              <a:rPr lang="ru" sz="18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388" y="688225"/>
            <a:ext cx="3677235" cy="42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92150" y="0"/>
            <a:ext cx="8475600" cy="4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lt1"/>
                </a:solidFill>
              </a:rPr>
              <a:t>26.10.2023г.</a:t>
            </a:r>
            <a:endParaRPr b="1"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lt1"/>
                </a:solidFill>
              </a:rPr>
              <a:t>Тема: “Создание веб-сайта с помощью конструктора BlueFish РЕД ОС”</a:t>
            </a:r>
            <a:endParaRPr b="1"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lt1"/>
                </a:solidFill>
              </a:rPr>
              <a:t>СЕГОДНЯ НА ЗАНЯТИИ</a:t>
            </a:r>
            <a:endParaRPr b="1" sz="23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❏"/>
            </a:pPr>
            <a:r>
              <a:rPr lang="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Определим понятия "веб-сайт" и какие возможности предоставляет BlueFish РЕД ОС для создания веб-сайтов?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❏"/>
            </a:pPr>
            <a:r>
              <a:rPr lang="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Создадим первый веб-сайта с помощью BlueFish РЕД ОС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❏"/>
            </a:pPr>
            <a:r>
              <a:rPr lang="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Разберем работы, выполненные с помощью </a:t>
            </a:r>
            <a:r>
              <a:rPr lang="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BlueFish РЕД ОС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❏"/>
            </a:pPr>
            <a:r>
              <a:rPr lang="ru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Подведем итоги (гугл-форма)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89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25" y="3460100"/>
            <a:ext cx="8011651" cy="15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5">
            <a:alphaModFix/>
          </a:blip>
          <a:srcRect b="28735" l="0" r="0" t="23931"/>
          <a:stretch/>
        </p:blipFill>
        <p:spPr>
          <a:xfrm>
            <a:off x="7145800" y="660175"/>
            <a:ext cx="1716525" cy="8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48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331"/>
            <a:ext cx="9104549" cy="466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152400" y="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rtl="0" algn="just">
              <a:lnSpc>
                <a:spcPct val="116666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b="1" lang="ru" sz="2400">
                <a:solidFill>
                  <a:srgbClr val="111111"/>
                </a:solidFill>
              </a:rPr>
              <a:t>Установка</a:t>
            </a:r>
            <a:endParaRPr b="1" sz="2400">
              <a:solidFill>
                <a:srgbClr val="111111"/>
              </a:solidFill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46825" y="522925"/>
            <a:ext cx="8757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Установить программу можно либо через графический менеджер пакетов, либо через терминал.</a:t>
            </a:r>
            <a:endParaRPr sz="16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установки программы через графический менеджер пакетов </a:t>
            </a:r>
            <a:r>
              <a:rPr b="1"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dnfdragora</a:t>
            </a: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перейдите в «</a:t>
            </a:r>
            <a:r>
              <a:rPr b="1"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 меню</a:t>
            </a: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— «</a:t>
            </a:r>
            <a:r>
              <a:rPr b="1"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Администрирование</a:t>
            </a: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— «</a:t>
            </a:r>
            <a:r>
              <a:rPr b="1"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 пакетами dnfdragora</a:t>
            </a: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выполните поиск необходимого пакета по ключевому слову «</a:t>
            </a:r>
            <a:r>
              <a:rPr b="1"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bluefish</a:t>
            </a: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и отметьте флагом пакет последней версии. После этого нажмите кнопку «</a:t>
            </a:r>
            <a:r>
              <a:rPr b="1"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Применить</a:t>
            </a: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и дождитесь окончания установки пакетов.</a:t>
            </a:r>
            <a:endParaRPr sz="16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000" y="2167873"/>
            <a:ext cx="5110290" cy="29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/>
          </a:blip>
          <a:srcRect b="28735" l="0" r="0" t="23931"/>
          <a:stretch/>
        </p:blipFill>
        <p:spPr>
          <a:xfrm>
            <a:off x="7639075" y="0"/>
            <a:ext cx="1390125" cy="6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189625" y="758125"/>
            <a:ext cx="87261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установки программы через терминал перейдите в сеанс пользователя 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root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 -</a:t>
            </a:r>
            <a:endParaRPr sz="2000">
              <a:solidFill>
                <a:schemeClr val="lt1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выполните команду:</a:t>
            </a:r>
            <a:endParaRPr sz="20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dnf install bluefish -y</a:t>
            </a:r>
            <a:endParaRPr sz="2000">
              <a:solidFill>
                <a:schemeClr val="lt1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Дальнейшая работа в программе выполняется от 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локального пользователя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установки программа будет доступна из «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Главного меню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«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Программирование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- «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Веб-редактор BlueFish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Если по каким-либо причинам раздел «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Программирование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не появился в «</a:t>
            </a:r>
            <a:r>
              <a:rPr b="1"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Главном меню</a:t>
            </a:r>
            <a:r>
              <a:rPr lang="ru" sz="20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перезагрузите систему. </a:t>
            </a:r>
            <a:endParaRPr sz="20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28735" l="0" r="0" t="23931"/>
          <a:stretch/>
        </p:blipFill>
        <p:spPr>
          <a:xfrm>
            <a:off x="7312675" y="0"/>
            <a:ext cx="1716525" cy="8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82828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Интерфейс Bluefish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28735" l="0" r="0" t="23931"/>
          <a:stretch/>
        </p:blipFill>
        <p:spPr>
          <a:xfrm>
            <a:off x="7639075" y="0"/>
            <a:ext cx="1390125" cy="6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10312"/>
            <a:ext cx="5370550" cy="372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5370550" y="658000"/>
            <a:ext cx="36585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быстрый доступ к ряду возможностей программы, переключаемых вкладками панели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панель, позволяющая переключать содержимое блока: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5969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 обеспечения быстрого доступа к файловой системе для работы с файлами и каталогами (открывается по умолчанию);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5969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 поиска;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5969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50"/>
              <a:buFont typeface="Times New Roman"/>
              <a:buChar char="●"/>
            </a:pP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 визуального выбора символов;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7025" lvl="0" marL="5969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550"/>
              <a:buFont typeface="Open Sans"/>
              <a:buChar char="●"/>
            </a:pP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панель выбора наиболее часто использующихся операций (дублируется на панели </a:t>
            </a: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панель выбора наиболее часто использующихся операций;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главная панель приложения;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0" y="0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rtl="0" algn="just">
              <a:lnSpc>
                <a:spcPct val="116666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b="1" lang="ru" sz="260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 программы</a:t>
            </a:r>
            <a:endParaRPr b="1" sz="260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31225" y="444900"/>
            <a:ext cx="6720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 окно программы выглядит следующим образом: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50" y="1245425"/>
            <a:ext cx="4936499" cy="34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5221550" y="0"/>
            <a:ext cx="3887100" cy="5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панель пиктограмм для определенных действий. В основном действия на данной панели относятся именно к созданию веб-страниц, как статических (на HTML), так и динамических (на PHP и/или JavaScript).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главное меню программы, в котором собраны практически все возможности. Можно убрать показ всех верхних панелей, оставив только главное меню, и осуществлять доступ к каким-либо действиям или возможностям только через него - это может пригодиться в качестве альтернативы полноэкранному режиму - места на экране под текст больше, но и быстрый доступ ко всему функционалу программы остаётся.</a:t>
            </a:r>
            <a:endParaRPr sz="1550">
              <a:solidFill>
                <a:srgbClr val="1111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" sz="155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рабочая область программы, в котором отображается содержимое файлов проекта, с которым производится работа, и в котором и происходят основные события.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