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58" r:id="rId4"/>
    <p:sldId id="261" r:id="rId5"/>
    <p:sldId id="262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 митряшкина" initials="нм" lastIdx="1" clrIdx="0">
    <p:extLst>
      <p:ext uri="{19B8F6BF-5375-455C-9EA6-DF929625EA0E}">
        <p15:presenceInfo xmlns:p15="http://schemas.microsoft.com/office/powerpoint/2012/main" userId="наталья митряшки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03EF"/>
    <a:srgbClr val="80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94" y="8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88FD9-DD3C-4989-8B15-49974DE3523F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32296-D472-46F3-8561-8C0E44C06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59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2DA-96DF-48AD-BEEE-C5B978795493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2FB-5572-41C5-8AFC-BB8A85AFF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20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2DA-96DF-48AD-BEEE-C5B978795493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2FB-5572-41C5-8AFC-BB8A85AFF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66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2DA-96DF-48AD-BEEE-C5B978795493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2FB-5572-41C5-8AFC-BB8A85AFF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73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2DA-96DF-48AD-BEEE-C5B978795493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2FB-5572-41C5-8AFC-BB8A85AFF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2DA-96DF-48AD-BEEE-C5B978795493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2FB-5572-41C5-8AFC-BB8A85AFF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01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2DA-96DF-48AD-BEEE-C5B978795493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2FB-5572-41C5-8AFC-BB8A85AFF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66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2DA-96DF-48AD-BEEE-C5B978795493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2FB-5572-41C5-8AFC-BB8A85AFF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41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2DA-96DF-48AD-BEEE-C5B978795493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2FB-5572-41C5-8AFC-BB8A85AFF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64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2DA-96DF-48AD-BEEE-C5B978795493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2FB-5572-41C5-8AFC-BB8A85AFF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75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2DA-96DF-48AD-BEEE-C5B978795493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2FB-5572-41C5-8AFC-BB8A85AFF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9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2DA-96DF-48AD-BEEE-C5B978795493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2FB-5572-41C5-8AFC-BB8A85AFF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00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CD2DA-96DF-48AD-BEEE-C5B978795493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BA2FB-5572-41C5-8AFC-BB8A85AFF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96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17340"/>
            <a:ext cx="8136904" cy="1800199"/>
          </a:xfrm>
        </p:spPr>
        <p:txBody>
          <a:bodyPr>
            <a:noAutofit/>
          </a:bodyPr>
          <a:lstStyle/>
          <a:p>
            <a:endParaRPr lang="ru-RU" sz="3600" b="1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3238500"/>
            <a:ext cx="5832648" cy="1460500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1201316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«23 февраля – День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Защитника Отечества»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3803882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Митряшкина Н.М.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Малинка Л.Е.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401341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4  «Уголек»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1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84536" y="356601"/>
            <a:ext cx="6574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Вечер встречи с родителем группы «Как я в армии служил».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79132\AppData\Local\Microsoft\Windows\INetCache\Content.Word\IMG_20230216_1750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36" y="769269"/>
            <a:ext cx="2999432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79132\AppData\Local\Microsoft\Windows\INetCache\Content.Word\IMG_20230216_1800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5292"/>
            <a:ext cx="4114800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7050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262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79132\AppData\Local\Microsoft\Windows\INetCache\Content.Word\IMG_20230221_1927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41276"/>
            <a:ext cx="3675657" cy="266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79132\AppData\Local\Microsoft\Windows\INetCache\Content.Word\IMG_20230221_1930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61728"/>
            <a:ext cx="4174297" cy="30081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971600" y="409228"/>
            <a:ext cx="743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развлечение «Вместе с папой поиграть хочу».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94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0"/>
            <a:ext cx="9144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79132\AppData\Local\Microsoft\Windows\INetCache\Content.Word\IMG_20230207_1544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765028"/>
            <a:ext cx="2592288" cy="338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79132\AppData\Local\Microsoft\Windows\INetCache\Content.Word\IMG-20230207-WA00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5028"/>
            <a:ext cx="3053781" cy="38926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230188" y="364918"/>
            <a:ext cx="6683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акции «Письмо солдату», «Открытка для солдата».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20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79132\Desktop\Videoframe_20230214_123827_com.huawei.himovie.oversea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814907"/>
            <a:ext cx="6192688" cy="35547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043608" y="33722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акции «Живое письмо»: песня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«Буду смелым, как папа». </a:t>
            </a:r>
          </a:p>
        </p:txBody>
      </p:sp>
    </p:spTree>
    <p:extLst>
      <p:ext uri="{BB962C8B-B14F-4D97-AF65-F5344CB8AC3E}">
        <p14:creationId xmlns:p14="http://schemas.microsoft.com/office/powerpoint/2010/main" val="1783293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2" y="-164"/>
            <a:ext cx="9144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79132\AppData\Local\Microsoft\Windows\INetCache\Content.Word\IMG-20230221-WA02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30507"/>
            <a:ext cx="2592288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97124" y="425614"/>
            <a:ext cx="674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 по проекту в различных техниках: рисование с элементами аппликации, пластилинография.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79132\AppData\Local\Microsoft\Windows\INetCache\Content.Word\IMG_20230210_1120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568" y="1030507"/>
            <a:ext cx="3210776" cy="3771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3264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79132\Desktop\IMG_20230313_2104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5559"/>
            <a:ext cx="2520280" cy="31700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079612" y="40922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Обрывная аппликация «Кораблик для папы»,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гуашью «Мой папа – солдат».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79132\AppData\Local\Microsoft\Windows\INetCache\Content.Word\IMG-20230221-WA024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376" y="1055560"/>
            <a:ext cx="3013992" cy="3746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11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51720" y="91328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	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553244"/>
            <a:ext cx="584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«Путешествие на </a:t>
            </a:r>
            <a:r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корабле».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94397"/>
            <a:ext cx="3024336" cy="22682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524" y="1024957"/>
            <a:ext cx="2467161" cy="32895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88" y="1024957"/>
            <a:ext cx="1754120" cy="233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24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43608" y="481236"/>
            <a:ext cx="702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работ на конкурс «Маленький </a:t>
            </a:r>
            <a:r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художник».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48582"/>
            <a:ext cx="2448272" cy="24849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04" y="948582"/>
            <a:ext cx="3662065" cy="349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8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17340"/>
            <a:ext cx="8136904" cy="180019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C0000"/>
                </a:solidFill>
                <a:latin typeface="Century Gothic" pitchFamily="34" charset="0"/>
              </a:rPr>
              <a:t>Проект </a:t>
            </a:r>
            <a:br>
              <a:rPr lang="ru-RU" sz="3600" b="1" dirty="0" smtClean="0">
                <a:solidFill>
                  <a:srgbClr val="CC0000"/>
                </a:solidFill>
                <a:latin typeface="Century Gothic" pitchFamily="34" charset="0"/>
              </a:rPr>
            </a:br>
            <a:r>
              <a:rPr lang="ru-RU" sz="3600" b="1" dirty="0" smtClean="0">
                <a:solidFill>
                  <a:srgbClr val="CC0000"/>
                </a:solidFill>
                <a:latin typeface="Century Gothic" pitchFamily="34" charset="0"/>
              </a:rPr>
              <a:t>«23 февраля – День Защитника Отечества»</a:t>
            </a:r>
            <a:endParaRPr lang="ru-RU" sz="3600" b="1" dirty="0">
              <a:solidFill>
                <a:srgbClr val="CC0000"/>
              </a:solidFill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3238500"/>
            <a:ext cx="5832648" cy="1460500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rgbClr val="3003EF"/>
              </a:solidFill>
              <a:latin typeface="Century Gothic" pitchFamily="34" charset="0"/>
            </a:endParaRPr>
          </a:p>
          <a:p>
            <a:r>
              <a:rPr lang="ru-RU" sz="2400" dirty="0" smtClean="0">
                <a:solidFill>
                  <a:srgbClr val="3003EF"/>
                </a:solidFill>
                <a:latin typeface="Century Gothic" pitchFamily="34" charset="0"/>
              </a:rPr>
              <a:t>Воспитатели: Митряшкина Н.М.</a:t>
            </a:r>
          </a:p>
          <a:p>
            <a:r>
              <a:rPr lang="ru-RU" sz="2400" dirty="0" smtClean="0">
                <a:solidFill>
                  <a:srgbClr val="3003EF"/>
                </a:solidFill>
                <a:latin typeface="Century Gothic" pitchFamily="34" charset="0"/>
              </a:rPr>
              <a:t>                 Малинка Л.Е.</a:t>
            </a:r>
            <a:endParaRPr lang="ru-RU" sz="2400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58" y="0"/>
            <a:ext cx="9179758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553244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детей о празднике «День Защитника Отечества», воспитание чувства патриотизма, гордости за Российскую армию.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1568907"/>
            <a:ext cx="777686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Дать первоначальные представления о празднике «День Защитника Отечества», об Армии: видах войск, военной технике, людях военных профессий.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познавательную активность, творческую инициативу, вызвать желание к изготовлению подарков для пап и дедушек.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уважение к российскому воину, желание быть похожими на сильных российских воинов, чувство любви и гордости за свою страну.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патриотическому воспитанию детей в семье посредством совместной деятельности с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284238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352928" cy="5256584"/>
          </a:xfrm>
        </p:spPr>
        <p:txBody>
          <a:bodyPr>
            <a:noAutofit/>
          </a:bodyPr>
          <a:lstStyle/>
          <a:p>
            <a:pPr algn="l">
              <a:tabLst>
                <a:tab pos="268288" algn="l"/>
              </a:tabLst>
            </a:pPr>
            <a:r>
              <a:rPr lang="ru-RU" sz="3200" b="1" dirty="0" smtClean="0">
                <a:solidFill>
                  <a:srgbClr val="3003EF"/>
                </a:solidFill>
                <a:latin typeface="Century Gothic" pitchFamily="34" charset="0"/>
              </a:rPr>
              <a:t>  </a:t>
            </a:r>
            <a:endParaRPr lang="ru-RU" sz="3200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82"/>
            <a:ext cx="9144000" cy="57413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625252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среднего дошкольного возраста, родители, педагоги.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краткосрочный, с 06.02.2023 г. по 28.02.2023 г.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познавательно-творческий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92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3600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7750"/>
            <a:ext cx="9180512" cy="57455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33722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 детей: раскраски по теме недели.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C:\Users\79132\AppData\Local\Microsoft\Windows\INetCache\Content.Word\IMG_20230213_1605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14907"/>
            <a:ext cx="2304256" cy="2690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79132\AppData\Local\Microsoft\Windows\INetCache\Content.Word\ac308d9eda3b45f9afab0d2a7262f152efd201881e5e48af8276011e3a9205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85292"/>
            <a:ext cx="4536504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46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1188475"/>
          </a:xfrm>
        </p:spPr>
        <p:txBody>
          <a:bodyPr>
            <a:noAutofit/>
          </a:bodyPr>
          <a:lstStyle/>
          <a:p>
            <a:endParaRPr lang="ru-RU" sz="2800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828"/>
            <a:ext cx="9144000" cy="5809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99592" y="24515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 «Что у солдата в рюкзаке»,  «Военная техника», «Что нужно военному»,  «Символы праздника 23 февраля».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79132\Desktop\IMG_20230313_1749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5293"/>
            <a:ext cx="2653952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79132\AppData\Local\Microsoft\Windows\INetCache\Content.Word\3c6c8529b62a402e9bb2118300ea000f132ccf823bff4ddda9d3b9dc534a5df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9308"/>
            <a:ext cx="2952328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668344" y="841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0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43607" y="355921"/>
            <a:ext cx="7056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 пазлы-вертушки «Собери военного»,  «Что нужно военному» 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79132\AppData\Local\Microsoft\Windows\INetCache\Content.Word\IMG_20230208_1528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33" y="1129308"/>
            <a:ext cx="2674212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79132\AppData\Local\Microsoft\Windows\INetCache\Content.Word\40b981d04a894fe7badcfd08bd4399dbf6833b5c27fa4b7584787aaeaad4cc4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732" y="1002252"/>
            <a:ext cx="3947864" cy="36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042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32437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" y="0"/>
            <a:ext cx="9144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99592" y="35536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 стэндбук «Расскажи о военной профессии», графомоторные дорожки.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79132\AppData\Local\Microsoft\Windows\INetCache\Content.Word\IMG_20230209_1619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01691"/>
            <a:ext cx="2471682" cy="329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79132\Desktop\IMG_20230313_21052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8187"/>
            <a:ext cx="3384376" cy="3673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3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40"/>
            <a:ext cx="9324528" cy="5747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31640" y="40922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семьей:  подготовка к проекту.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79132\Desktop\IMG-20230215-WA006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584" y="1572843"/>
            <a:ext cx="2149896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78560"/>
            <a:ext cx="2045259" cy="27270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840" y="1320511"/>
            <a:ext cx="3984848" cy="298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91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</p:spPr>
      </p:pic>
      <p:pic>
        <p:nvPicPr>
          <p:cNvPr id="5" name="Рисунок 4" descr="C:\Users\79132\Desktop\МАСТЕР КЛАСС 23 ФЕВРАЛЯ ПРОЕКТ\IMG_20230314_2010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3551"/>
            <a:ext cx="2808312" cy="33141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71600" y="337220"/>
            <a:ext cx="7087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с родителями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«Военная техника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проекта.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81364"/>
            <a:ext cx="3846845" cy="333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02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349</Words>
  <Application>Microsoft Office PowerPoint</Application>
  <PresentationFormat>Экран (16:10)</PresentationFormat>
  <Paragraphs>38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Тема Office</vt:lpstr>
      <vt:lpstr>Презентация PowerPoint</vt:lpstr>
      <vt:lpstr>Проект  «23 февраля – День Защитника Отечества»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«Истоки народной культуры детям»</dc:title>
  <dc:creator>Admin</dc:creator>
  <cp:lastModifiedBy>наталья митряшкина</cp:lastModifiedBy>
  <cp:revision>74</cp:revision>
  <dcterms:created xsi:type="dcterms:W3CDTF">2022-05-13T11:11:34Z</dcterms:created>
  <dcterms:modified xsi:type="dcterms:W3CDTF">2023-03-30T15:07:39Z</dcterms:modified>
</cp:coreProperties>
</file>