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wma" ContentType="audio/x-ms-wma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76" r:id="rId3"/>
    <p:sldId id="279" r:id="rId4"/>
    <p:sldId id="280" r:id="rId5"/>
    <p:sldId id="281" r:id="rId6"/>
    <p:sldId id="301" r:id="rId7"/>
    <p:sldId id="282" r:id="rId8"/>
    <p:sldId id="288" r:id="rId9"/>
    <p:sldId id="277" r:id="rId10"/>
    <p:sldId id="258" r:id="rId11"/>
    <p:sldId id="272" r:id="rId12"/>
    <p:sldId id="294" r:id="rId13"/>
    <p:sldId id="296" r:id="rId14"/>
    <p:sldId id="295" r:id="rId15"/>
    <p:sldId id="297" r:id="rId16"/>
    <p:sldId id="299" r:id="rId17"/>
    <p:sldId id="267" r:id="rId18"/>
    <p:sldId id="283" r:id="rId19"/>
    <p:sldId id="293" r:id="rId20"/>
    <p:sldId id="284" r:id="rId21"/>
    <p:sldId id="291" r:id="rId22"/>
    <p:sldId id="285" r:id="rId23"/>
    <p:sldId id="292" r:id="rId24"/>
    <p:sldId id="290" r:id="rId25"/>
    <p:sldId id="289" r:id="rId26"/>
    <p:sldId id="286" r:id="rId27"/>
    <p:sldId id="287" r:id="rId28"/>
    <p:sldId id="300" r:id="rId29"/>
    <p:sldId id="265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-492" y="-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7BDCD-842A-4039-A208-FF0444D5D306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1D1D2-BE8A-494F-AF1B-3401F71878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7627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7BDCD-842A-4039-A208-FF0444D5D306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1D1D2-BE8A-494F-AF1B-3401F71878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617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7BDCD-842A-4039-A208-FF0444D5D306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1D1D2-BE8A-494F-AF1B-3401F71878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594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7BDCD-842A-4039-A208-FF0444D5D306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1D1D2-BE8A-494F-AF1B-3401F71878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1127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7BDCD-842A-4039-A208-FF0444D5D306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1D1D2-BE8A-494F-AF1B-3401F71878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116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7BDCD-842A-4039-A208-FF0444D5D306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1D1D2-BE8A-494F-AF1B-3401F71878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5497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7BDCD-842A-4039-A208-FF0444D5D306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1D1D2-BE8A-494F-AF1B-3401F71878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1998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7BDCD-842A-4039-A208-FF0444D5D306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1D1D2-BE8A-494F-AF1B-3401F71878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7492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7BDCD-842A-4039-A208-FF0444D5D306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1D1D2-BE8A-494F-AF1B-3401F71878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2608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7BDCD-842A-4039-A208-FF0444D5D306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1D1D2-BE8A-494F-AF1B-3401F71878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974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7BDCD-842A-4039-A208-FF0444D5D306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1D1D2-BE8A-494F-AF1B-3401F71878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57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C7BDCD-842A-4039-A208-FF0444D5D306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C1D1D2-BE8A-494F-AF1B-3401F71878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922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wma"/><Relationship Id="rId1" Type="http://schemas.microsoft.com/office/2007/relationships/media" Target="../media/media3.wma"/><Relationship Id="rId5" Type="http://schemas.openxmlformats.org/officeDocument/2006/relationships/image" Target="../media/image18.png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36979" y="1064524"/>
            <a:ext cx="10945505" cy="3043451"/>
          </a:xfrm>
        </p:spPr>
        <p:txBody>
          <a:bodyPr>
            <a:no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Похождения жука-носорога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Константин Георгиевич Паустовский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72251" y="5609230"/>
            <a:ext cx="7119582" cy="1248770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Макарова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атьяна Владимировна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7430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27987" y="375010"/>
            <a:ext cx="40202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 и обсуждение</a:t>
            </a:r>
            <a:endParaRPr lang="ru-RU" sz="2800" i="1" dirty="0"/>
          </a:p>
        </p:txBody>
      </p:sp>
      <p:pic>
        <p:nvPicPr>
          <p:cNvPr id="4" name="приложение 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372787" y="1386589"/>
            <a:ext cx="5586334" cy="4189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424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raduga-class - Константин Паустовский. Приключения жука-носорог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0145" y="9368"/>
            <a:ext cx="6891855" cy="684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79759" y="375010"/>
            <a:ext cx="4920386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Динамическая пауза</a:t>
            </a:r>
          </a:p>
          <a:p>
            <a:r>
              <a:rPr lang="ru-RU" alt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Согласование </a:t>
            </a:r>
            <a:r>
              <a:rPr lang="ru-RU" alt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речи и движения</a:t>
            </a:r>
            <a:endParaRPr lang="ru-RU" sz="2800" i="1" dirty="0"/>
          </a:p>
        </p:txBody>
      </p:sp>
      <p:pic>
        <p:nvPicPr>
          <p:cNvPr id="2" name="приложение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579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58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Почему у спичечного коробка такие размеры? | ВКонтакт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413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Фильм: Солдатская сказ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78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2151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16" y="220746"/>
            <a:ext cx="117775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600" dirty="0"/>
          </a:p>
        </p:txBody>
      </p:sp>
      <p:pic>
        <p:nvPicPr>
          <p:cNvPr id="8194" name="Picture 2" descr="Картинки Звездное небо для детей (39 шт.) - #1374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14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1765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ic.pics.livejournal.com/lopatcheva/26883785/12740/12740_6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0467"/>
            <a:ext cx="12192000" cy="6747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0392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2" name="Picture 4" descr="Фильм: Солдатская сказ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3087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ÐÐ°ÑÑÐ¸Ð½ÐºÐ¸ Ð¿Ð¾ Ð·Ð°Ð¿ÑÐ¾ÑÑ Ð¶ÑÐº Ð½Ð¾ÑÐ¾ÑÐ¾Ð³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0054" y="304801"/>
            <a:ext cx="8505022" cy="5560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96924" y="516900"/>
            <a:ext cx="49203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Согласование речи и движения</a:t>
            </a:r>
            <a:endParaRPr lang="ru-RU" sz="2800" i="1" dirty="0"/>
          </a:p>
        </p:txBody>
      </p:sp>
      <p:pic>
        <p:nvPicPr>
          <p:cNvPr id="4" name="приложение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757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23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49629" y="485368"/>
            <a:ext cx="303409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Пересказ с опорой на картинки</a:t>
            </a:r>
            <a:endParaRPr lang="ru-RU" sz="2800" i="1" dirty="0"/>
          </a:p>
        </p:txBody>
      </p:sp>
      <p:pic>
        <p:nvPicPr>
          <p:cNvPr id="17410" name="Picture 2" descr="https://ic.pics.livejournal.com/lopatcheva/26883785/14494/14494_6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3724" y="-51703"/>
            <a:ext cx="8408277" cy="6909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2231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Фильм: Солдатская сказ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78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1106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414345" y="322785"/>
            <a:ext cx="7457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utoShape 2" descr="Константин Паустовский — Георгиевич, биография, писатель, жизнь,  произведения, телеграмма, природа, фото, дети, творчество - 24СМ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Константин Паустовский — Георгиевич, биография, писатель, жизнь,  произведения, телеграмма, природа, фото, дети, творчество - 24СМ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Константин Паустовский: биография, личная жизнь, фото и виде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0985" y="2203554"/>
            <a:ext cx="7300450" cy="4384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Константин Георгиевич Паустовский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60336"/>
            <a:ext cx="4258770" cy="3718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7586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ic.pics.livejournal.com/lopatcheva/26883785/12740/12740_6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0467"/>
            <a:ext cx="12192000" cy="6747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5595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2" name="Picture 4" descr="Фильм: Солдатская сказ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2481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ic.pics.livejournal.com/lopatcheva/26883785/12920/12920_6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082" y="-141889"/>
            <a:ext cx="6369269" cy="7210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649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Picture 4" descr="Мультфильм &quot;Солдатская сказка&quot; (1983 г.) (сказки Паустовского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5344511" cy="2992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8" name="Picture 6" descr="Мультфильм &quot;Солдатская сказка&quot; (КИЕВНАУЧФИЛЬМ, 1983 г.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992926"/>
            <a:ext cx="5344511" cy="3865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80" name="Picture 8" descr="Мультфильм &quot;Солдатская сказка&quot; (1983 г.) (сказки Паустовского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0082" y="2992926"/>
            <a:ext cx="6901918" cy="3865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ÐÐ°ÑÑÐ¸Ð½ÐºÐ¸ Ð¿Ð¾ Ð·Ð°Ð¿ÑÐ¾ÑÑ Ð¶ÑÐº Ð½Ð¾ÑÐ¾ÑÐ¾Ð³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1047" y="990844"/>
            <a:ext cx="1546829" cy="1011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8321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Мультфильм. Солдатская сказка. 1983 сказки Паустовского. - YouT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1126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4" descr="raduga-class - Константин Паустовский. Приключения жука-носорог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7031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8540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s://ic.pics.livejournal.com/lopatcheva/26883785/13509/13509_6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2842" y="6520"/>
            <a:ext cx="6074979" cy="6851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9522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8" name="Picture 6" descr="raduga-class - Константин Паустовский. Приключения жука-носорог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5714" y="0"/>
            <a:ext cx="5898384" cy="684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1194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7975" y="160338"/>
            <a:ext cx="6782373" cy="3152488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Расскажите родителям о приключениях жука-носорога.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Нарисуй героев сказки.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utoShape 4" descr="Мультфильм &amp;quot;Золушка&amp;quot; - смотреть онлайн бесплатно и легально на MEGOGO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292" name="Picture 4" descr="Похождения жука носорога | Константин Паустовский | Рассказы о войне для  детей | К 9 мая - YouT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6754" y="3114207"/>
            <a:ext cx="6655633" cy="3743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486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ÐÐ°ÑÑÐ¸Ð½ÐºÐ¸ Ð¿Ð¾ Ð·Ð°Ð¿ÑÐ¾ÑÑ ÐºÐ°ÑÑÐ¸Ð½ÐºÐ° Ð½Ð° Ð¿ÑÐ¾Ð·ÑÐ°ÑÐ½Ð¾Ð¼ ÑÐ¾Ð½Ðµ ÐºÐ¾Ð»Ð¾ÐºÐ¾Ð»ÑÑÐ¸Ð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9453" y="748941"/>
            <a:ext cx="4926378" cy="5328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698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Киевский календар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8432" y="0"/>
            <a:ext cx="822020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5583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Паустовский Константин Георгиевич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7841" y="1094061"/>
            <a:ext cx="2807116" cy="3915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4" descr="Сергей Есенин и Константин Паустовский: творческие взаимосвяз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Сергей Есенин и Константин Паустовский: творческие взаимосвяз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5" y="100634"/>
            <a:ext cx="4829017" cy="3272411"/>
          </a:xfrm>
          <a:prstGeom prst="rect">
            <a:avLst/>
          </a:prstGeom>
        </p:spPr>
      </p:pic>
      <p:pic>
        <p:nvPicPr>
          <p:cNvPr id="2056" name="Picture 8" descr="Царствуй на страх врагам...: Военно-полевой поезд № 143 и Сергей Есенин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205" y="3373045"/>
            <a:ext cx="4947615" cy="3272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938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583324" y="721924"/>
            <a:ext cx="11256577" cy="64633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/>
            <a:endParaRPr kumimoji="0" lang="ru-RU" altLang="ru-RU" sz="360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utoShape 2" descr="Надо только сжать зубы и сражаться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8" name="Picture 2" descr="Константин Георгиевич Паустовский: биография, творчество, личная жизнь —  31.05.2023 — Статьи на РЕН Т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60338"/>
            <a:ext cx="5285855" cy="6431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К.Г. Паустовский Кот-ворюга. Рассказы и сказки. купить | Цена на литература  средины xx века Кот-ворюга. Рассказы и сказки. в Москв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5613" y="246697"/>
            <a:ext cx="4696918" cy="661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3907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583324" y="721924"/>
            <a:ext cx="11256577" cy="64633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/>
            <a:endParaRPr kumimoji="0" lang="ru-RU" altLang="ru-RU" sz="360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utoShape 2" descr="Надо только сжать зубы и сражаться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299" y="1561367"/>
            <a:ext cx="6251849" cy="5071781"/>
          </a:xfrm>
          <a:prstGeom prst="rect">
            <a:avLst/>
          </a:prstGeom>
        </p:spPr>
      </p:pic>
      <p:pic>
        <p:nvPicPr>
          <p:cNvPr id="5122" name="Picture 2" descr="Дым Отечества (Russian Edition) eBook : Паустовский, Константин:  Amazon.com.au: Kindle Sto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690" y="160338"/>
            <a:ext cx="4338976" cy="653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2366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Ð. ÐÐ°ÑÑÑÐ¾Ð²ÑÐºÐ¸Ð¹ 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54946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2" descr="К. Г. Паустовский &quot;Повесть о жизни. Книги 1-3. Далекие годы. Беспокойная  юность. Начало неведомого века&quot; — купить в интернет-магазине по низкой цене  на Яндекс Маркет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9799" y="-1"/>
            <a:ext cx="3109424" cy="4689623"/>
          </a:xfrm>
          <a:prstGeom prst="rect">
            <a:avLst/>
          </a:prstGeom>
        </p:spPr>
      </p:pic>
      <p:sp>
        <p:nvSpPr>
          <p:cNvPr id="7" name="AutoShape 4" descr="Повесть о лесах - Константин Паустовский » Слушать🔊Knigi-audio.ru🔊 ➢  бесплатная онлайн библиотека аудиокниг 💕 слушать аудиокниги онлайн  бесплатно и без регистраци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927" y="2470340"/>
            <a:ext cx="2809407" cy="4235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538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90" name="Picture 14" descr="К 125-летию со дня рождения Константина Паустовского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32863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4378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6195848" y="3291814"/>
            <a:ext cx="5382159" cy="64633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/>
            <a:endParaRPr kumimoji="0" lang="ru-RU" altLang="ru-RU" sz="360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Константин Паустовский «Похождения жука-носорога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2" name="Picture 4" descr="Похождения жука-носорога. Солдатская сказка Константина Паустовского Нигма.  Книги для детей от 6 лет в подарок - купить в интернет-магазин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934" y="160338"/>
            <a:ext cx="5101231" cy="6697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5146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232</TotalTime>
  <Words>25</Words>
  <Application>Microsoft Office PowerPoint</Application>
  <PresentationFormat>Произвольный</PresentationFormat>
  <Paragraphs>8</Paragraphs>
  <Slides>29</Slides>
  <Notes>0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Похождения жука-носорога Константин Георгиевич Паустовский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задание  Расскажите родителям о приключениях жука-носорога. Нарисуй героев сказки.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К.Г. Паустовский - "Похождения жука-носорога"</dc:title>
  <dc:creator>Alex</dc:creator>
  <cp:lastModifiedBy>Надежда</cp:lastModifiedBy>
  <cp:revision>40</cp:revision>
  <dcterms:created xsi:type="dcterms:W3CDTF">2018-04-17T17:53:02Z</dcterms:created>
  <dcterms:modified xsi:type="dcterms:W3CDTF">2023-11-24T08:02:06Z</dcterms:modified>
</cp:coreProperties>
</file>