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A99BA0-DBAB-468A-B969-C62D9E92C89F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700EBA-1C29-474C-B19D-8D2E12546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99BA0-DBAB-468A-B969-C62D9E92C89F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0EBA-1C29-474C-B19D-8D2E12546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99BA0-DBAB-468A-B969-C62D9E92C89F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0EBA-1C29-474C-B19D-8D2E12546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99BA0-DBAB-468A-B969-C62D9E92C89F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0EBA-1C29-474C-B19D-8D2E12546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99BA0-DBAB-468A-B969-C62D9E92C89F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0EBA-1C29-474C-B19D-8D2E12546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99BA0-DBAB-468A-B969-C62D9E92C89F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0EBA-1C29-474C-B19D-8D2E12546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99BA0-DBAB-468A-B969-C62D9E92C89F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0EBA-1C29-474C-B19D-8D2E12546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99BA0-DBAB-468A-B969-C62D9E92C89F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0EBA-1C29-474C-B19D-8D2E12546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99BA0-DBAB-468A-B969-C62D9E92C89F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0EBA-1C29-474C-B19D-8D2E12546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4A99BA0-DBAB-468A-B969-C62D9E92C89F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0EBA-1C29-474C-B19D-8D2E12546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A99BA0-DBAB-468A-B969-C62D9E92C89F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700EBA-1C29-474C-B19D-8D2E12546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4A99BA0-DBAB-468A-B969-C62D9E92C89F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E700EBA-1C29-474C-B19D-8D2E12546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Устройство микроскопа и приёмы работы с ним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3019" y="1989138"/>
            <a:ext cx="4017962" cy="40179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Слово «микроскоп» — это комбинация двух греческих слов: «</a:t>
            </a:r>
            <a:r>
              <a:rPr lang="ru-RU" sz="2800" dirty="0" err="1" smtClean="0"/>
              <a:t>микрос</a:t>
            </a:r>
            <a:r>
              <a:rPr lang="ru-RU" sz="2800" dirty="0" smtClean="0"/>
              <a:t>» (маленький) и «</a:t>
            </a:r>
            <a:r>
              <a:rPr lang="ru-RU" sz="2800" dirty="0" err="1" smtClean="0"/>
              <a:t>скопос</a:t>
            </a:r>
            <a:r>
              <a:rPr lang="ru-RU" sz="2800" dirty="0" smtClean="0"/>
              <a:t>» (наблюдатель).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636912"/>
            <a:ext cx="3927709" cy="2160240"/>
          </a:xfrm>
        </p:spPr>
      </p:pic>
      <p:pic>
        <p:nvPicPr>
          <p:cNvPr id="8" name="Содержимое 7" descr="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556792"/>
            <a:ext cx="2656112" cy="468578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Захария</a:t>
            </a:r>
            <a:r>
              <a:rPr lang="ru-RU" dirty="0" smtClean="0"/>
              <a:t> </a:t>
            </a:r>
            <a:r>
              <a:rPr lang="ru-RU" dirty="0" err="1" smtClean="0"/>
              <a:t>Янсен</a:t>
            </a:r>
            <a:endParaRPr lang="ru-RU" dirty="0"/>
          </a:p>
        </p:txBody>
      </p:sp>
      <p:pic>
        <p:nvPicPr>
          <p:cNvPr id="5" name="Содержимое 6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643182"/>
            <a:ext cx="3927709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33643" y="1863166"/>
            <a:ext cx="2885714" cy="3761905"/>
          </a:xfrm>
        </p:spPr>
      </p:pic>
      <p:pic>
        <p:nvPicPr>
          <p:cNvPr id="10" name="Содержимое 9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481138"/>
            <a:ext cx="3394472" cy="45259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</a:rPr>
              <a:t>Роберт Гук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7750" y="1748631"/>
            <a:ext cx="2857500" cy="3990975"/>
          </a:xfrm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9" y="1449553"/>
            <a:ext cx="3384376" cy="451250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Антони</a:t>
            </a:r>
            <a:r>
              <a:rPr lang="ru-RU" dirty="0" smtClean="0"/>
              <a:t> </a:t>
            </a:r>
            <a:r>
              <a:rPr lang="ru-RU" dirty="0" err="1" smtClean="0"/>
              <a:t>ван</a:t>
            </a:r>
            <a:r>
              <a:rPr lang="ru-RU" dirty="0" smtClean="0"/>
              <a:t> Левенгук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340768"/>
            <a:ext cx="4824536" cy="520047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Электронный микроскоп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Врач</a:t>
            </a:r>
            <a:endParaRPr lang="ru-RU" dirty="0"/>
          </a:p>
        </p:txBody>
      </p:sp>
      <p:pic>
        <p:nvPicPr>
          <p:cNvPr id="1026" name="Picture 2" descr="F:\вра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835824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Лаборант</a:t>
            </a:r>
            <a:endParaRPr lang="ru-RU" dirty="0"/>
          </a:p>
        </p:txBody>
      </p:sp>
      <p:pic>
        <p:nvPicPr>
          <p:cNvPr id="2050" name="Picture 2" descr="F:\лаборан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07249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Вирусолог</a:t>
            </a:r>
            <a:endParaRPr lang="ru-RU" dirty="0"/>
          </a:p>
        </p:txBody>
      </p:sp>
      <p:pic>
        <p:nvPicPr>
          <p:cNvPr id="3074" name="Picture 2" descr="F:\виру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72494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658</TotalTime>
  <Words>43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Устройство микроскопа и приёмы работы с ним</vt:lpstr>
      <vt:lpstr>Слово «микроскоп» — это комбинация двух греческих слов: «микрос» (маленький) и «скопос» (наблюдатель).</vt:lpstr>
      <vt:lpstr>Захария Янсен</vt:lpstr>
      <vt:lpstr>Роберт Гук</vt:lpstr>
      <vt:lpstr>Антони ван Левенгук</vt:lpstr>
      <vt:lpstr>Электронный микроскоп</vt:lpstr>
      <vt:lpstr>Врач</vt:lpstr>
      <vt:lpstr>Лаборант</vt:lpstr>
      <vt:lpstr>Вирусолог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микроскопа и приёмы работы с ним</dc:title>
  <dc:creator>Tamara</dc:creator>
  <cp:lastModifiedBy>Галина</cp:lastModifiedBy>
  <cp:revision>15</cp:revision>
  <dcterms:created xsi:type="dcterms:W3CDTF">2014-10-13T17:57:55Z</dcterms:created>
  <dcterms:modified xsi:type="dcterms:W3CDTF">2023-11-18T10:37:23Z</dcterms:modified>
</cp:coreProperties>
</file>