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svg" ContentType="image/sv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906000" type="A4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830" y="1410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3077286"/>
            <a:ext cx="5829300" cy="212336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2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254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88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50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13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76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39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017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5121D-5B8B-4FE7-A5BF-C190AFC40A65}" type="datetimeFigureOut">
              <a:rPr lang="ru-RU" smtClean="0"/>
              <a:pPr/>
              <a:t>09.10.2023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07AD-FE36-4A9B-933E-2B4BE0B0B3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5121D-5B8B-4FE7-A5BF-C190AFC40A65}" type="datetimeFigureOut">
              <a:rPr lang="ru-RU" smtClean="0"/>
              <a:pPr/>
              <a:t>09.10.2023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07AD-FE36-4A9B-933E-2B4BE0B0B3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96704"/>
            <a:ext cx="1543050" cy="845220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96704"/>
            <a:ext cx="4514850" cy="845220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5121D-5B8B-4FE7-A5BF-C190AFC40A65}" type="datetimeFigureOut">
              <a:rPr lang="ru-RU" smtClean="0"/>
              <a:pPr/>
              <a:t>09.10.2023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07AD-FE36-4A9B-933E-2B4BE0B0B3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5121D-5B8B-4FE7-A5BF-C190AFC40A65}" type="datetimeFigureOut">
              <a:rPr lang="ru-RU" smtClean="0"/>
              <a:pPr/>
              <a:t>09.10.2023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07AD-FE36-4A9B-933E-2B4BE0B0B3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6365527"/>
            <a:ext cx="5829300" cy="1967442"/>
          </a:xfrm>
        </p:spPr>
        <p:txBody>
          <a:bodyPr anchor="t"/>
          <a:lstStyle>
            <a:lvl1pPr algn="l">
              <a:defRPr sz="4923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462">
                <a:solidFill>
                  <a:schemeClr val="tx1">
                    <a:tint val="75000"/>
                  </a:schemeClr>
                </a:solidFill>
              </a:defRPr>
            </a:lvl1pPr>
            <a:lvl2pPr marL="562722" indent="0">
              <a:buNone/>
              <a:defRPr sz="2215">
                <a:solidFill>
                  <a:schemeClr val="tx1">
                    <a:tint val="75000"/>
                  </a:schemeClr>
                </a:solidFill>
              </a:defRPr>
            </a:lvl2pPr>
            <a:lvl3pPr marL="1125444" indent="0">
              <a:buNone/>
              <a:defRPr sz="1969">
                <a:solidFill>
                  <a:schemeClr val="tx1">
                    <a:tint val="75000"/>
                  </a:schemeClr>
                </a:solidFill>
              </a:defRPr>
            </a:lvl3pPr>
            <a:lvl4pPr marL="1688165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4pPr>
            <a:lvl5pPr marL="2250887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5pPr>
            <a:lvl6pPr marL="2813609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6pPr>
            <a:lvl7pPr marL="3376331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7pPr>
            <a:lvl8pPr marL="3939052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8pPr>
            <a:lvl9pPr marL="4501774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5121D-5B8B-4FE7-A5BF-C190AFC40A65}" type="datetimeFigureOut">
              <a:rPr lang="ru-RU" smtClean="0"/>
              <a:pPr/>
              <a:t>09.10.2023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07AD-FE36-4A9B-933E-2B4BE0B0B3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311405"/>
            <a:ext cx="3028950" cy="6537502"/>
          </a:xfrm>
        </p:spPr>
        <p:txBody>
          <a:bodyPr/>
          <a:lstStyle>
            <a:lvl1pPr>
              <a:defRPr sz="3446"/>
            </a:lvl1pPr>
            <a:lvl2pPr>
              <a:defRPr sz="2954"/>
            </a:lvl2pPr>
            <a:lvl3pPr>
              <a:defRPr sz="2462"/>
            </a:lvl3pPr>
            <a:lvl4pPr>
              <a:defRPr sz="2215"/>
            </a:lvl4pPr>
            <a:lvl5pPr>
              <a:defRPr sz="2215"/>
            </a:lvl5pPr>
            <a:lvl6pPr>
              <a:defRPr sz="2215"/>
            </a:lvl6pPr>
            <a:lvl7pPr>
              <a:defRPr sz="2215"/>
            </a:lvl7pPr>
            <a:lvl8pPr>
              <a:defRPr sz="2215"/>
            </a:lvl8pPr>
            <a:lvl9pPr>
              <a:defRPr sz="221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311405"/>
            <a:ext cx="3028950" cy="6537502"/>
          </a:xfrm>
        </p:spPr>
        <p:txBody>
          <a:bodyPr/>
          <a:lstStyle>
            <a:lvl1pPr>
              <a:defRPr sz="3446"/>
            </a:lvl1pPr>
            <a:lvl2pPr>
              <a:defRPr sz="2954"/>
            </a:lvl2pPr>
            <a:lvl3pPr>
              <a:defRPr sz="2462"/>
            </a:lvl3pPr>
            <a:lvl4pPr>
              <a:defRPr sz="2215"/>
            </a:lvl4pPr>
            <a:lvl5pPr>
              <a:defRPr sz="2215"/>
            </a:lvl5pPr>
            <a:lvl6pPr>
              <a:defRPr sz="2215"/>
            </a:lvl6pPr>
            <a:lvl7pPr>
              <a:defRPr sz="2215"/>
            </a:lvl7pPr>
            <a:lvl8pPr>
              <a:defRPr sz="2215"/>
            </a:lvl8pPr>
            <a:lvl9pPr>
              <a:defRPr sz="221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5121D-5B8B-4FE7-A5BF-C190AFC40A65}" type="datetimeFigureOut">
              <a:rPr lang="ru-RU" smtClean="0"/>
              <a:pPr/>
              <a:t>09.10.2023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07AD-FE36-4A9B-933E-2B4BE0B0B3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954" b="1"/>
            </a:lvl1pPr>
            <a:lvl2pPr marL="562722" indent="0">
              <a:buNone/>
              <a:defRPr sz="2462" b="1"/>
            </a:lvl2pPr>
            <a:lvl3pPr marL="1125444" indent="0">
              <a:buNone/>
              <a:defRPr sz="2215" b="1"/>
            </a:lvl3pPr>
            <a:lvl4pPr marL="1688165" indent="0">
              <a:buNone/>
              <a:defRPr sz="1969" b="1"/>
            </a:lvl4pPr>
            <a:lvl5pPr marL="2250887" indent="0">
              <a:buNone/>
              <a:defRPr sz="1969" b="1"/>
            </a:lvl5pPr>
            <a:lvl6pPr marL="2813609" indent="0">
              <a:buNone/>
              <a:defRPr sz="1969" b="1"/>
            </a:lvl6pPr>
            <a:lvl7pPr marL="3376331" indent="0">
              <a:buNone/>
              <a:defRPr sz="1969" b="1"/>
            </a:lvl7pPr>
            <a:lvl8pPr marL="3939052" indent="0">
              <a:buNone/>
              <a:defRPr sz="1969" b="1"/>
            </a:lvl8pPr>
            <a:lvl9pPr marL="4501774" indent="0">
              <a:buNone/>
              <a:defRPr sz="1969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954"/>
            </a:lvl1pPr>
            <a:lvl2pPr>
              <a:defRPr sz="2462"/>
            </a:lvl2pPr>
            <a:lvl3pPr>
              <a:defRPr sz="2215"/>
            </a:lvl3pPr>
            <a:lvl4pPr>
              <a:defRPr sz="1969"/>
            </a:lvl4pPr>
            <a:lvl5pPr>
              <a:defRPr sz="1969"/>
            </a:lvl5pPr>
            <a:lvl6pPr>
              <a:defRPr sz="1969"/>
            </a:lvl6pPr>
            <a:lvl7pPr>
              <a:defRPr sz="1969"/>
            </a:lvl7pPr>
            <a:lvl8pPr>
              <a:defRPr sz="1969"/>
            </a:lvl8pPr>
            <a:lvl9pPr>
              <a:defRPr sz="1969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2" cy="924101"/>
          </a:xfrm>
        </p:spPr>
        <p:txBody>
          <a:bodyPr anchor="b"/>
          <a:lstStyle>
            <a:lvl1pPr marL="0" indent="0">
              <a:buNone/>
              <a:defRPr sz="2954" b="1"/>
            </a:lvl1pPr>
            <a:lvl2pPr marL="562722" indent="0">
              <a:buNone/>
              <a:defRPr sz="2462" b="1"/>
            </a:lvl2pPr>
            <a:lvl3pPr marL="1125444" indent="0">
              <a:buNone/>
              <a:defRPr sz="2215" b="1"/>
            </a:lvl3pPr>
            <a:lvl4pPr marL="1688165" indent="0">
              <a:buNone/>
              <a:defRPr sz="1969" b="1"/>
            </a:lvl4pPr>
            <a:lvl5pPr marL="2250887" indent="0">
              <a:buNone/>
              <a:defRPr sz="1969" b="1"/>
            </a:lvl5pPr>
            <a:lvl6pPr marL="2813609" indent="0">
              <a:buNone/>
              <a:defRPr sz="1969" b="1"/>
            </a:lvl6pPr>
            <a:lvl7pPr marL="3376331" indent="0">
              <a:buNone/>
              <a:defRPr sz="1969" b="1"/>
            </a:lvl7pPr>
            <a:lvl8pPr marL="3939052" indent="0">
              <a:buNone/>
              <a:defRPr sz="1969" b="1"/>
            </a:lvl8pPr>
            <a:lvl9pPr marL="4501774" indent="0">
              <a:buNone/>
              <a:defRPr sz="1969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2" cy="5707416"/>
          </a:xfrm>
        </p:spPr>
        <p:txBody>
          <a:bodyPr/>
          <a:lstStyle>
            <a:lvl1pPr>
              <a:defRPr sz="2954"/>
            </a:lvl1pPr>
            <a:lvl2pPr>
              <a:defRPr sz="2462"/>
            </a:lvl2pPr>
            <a:lvl3pPr>
              <a:defRPr sz="2215"/>
            </a:lvl3pPr>
            <a:lvl4pPr>
              <a:defRPr sz="1969"/>
            </a:lvl4pPr>
            <a:lvl5pPr>
              <a:defRPr sz="1969"/>
            </a:lvl5pPr>
            <a:lvl6pPr>
              <a:defRPr sz="1969"/>
            </a:lvl6pPr>
            <a:lvl7pPr>
              <a:defRPr sz="1969"/>
            </a:lvl7pPr>
            <a:lvl8pPr>
              <a:defRPr sz="1969"/>
            </a:lvl8pPr>
            <a:lvl9pPr>
              <a:defRPr sz="1969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5121D-5B8B-4FE7-A5BF-C190AFC40A65}" type="datetimeFigureOut">
              <a:rPr lang="ru-RU" smtClean="0"/>
              <a:pPr/>
              <a:t>09.10.2023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07AD-FE36-4A9B-933E-2B4BE0B0B3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5121D-5B8B-4FE7-A5BF-C190AFC40A65}" type="datetimeFigureOut">
              <a:rPr lang="ru-RU" smtClean="0"/>
              <a:pPr/>
              <a:t>09.10.2023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07AD-FE36-4A9B-933E-2B4BE0B0B3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5121D-5B8B-4FE7-A5BF-C190AFC40A65}" type="datetimeFigureOut">
              <a:rPr lang="ru-RU" smtClean="0"/>
              <a:pPr/>
              <a:t>09.10.2023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07AD-FE36-4A9B-933E-2B4BE0B0B3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462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94410"/>
            <a:ext cx="3833812" cy="8454497"/>
          </a:xfrm>
        </p:spPr>
        <p:txBody>
          <a:bodyPr/>
          <a:lstStyle>
            <a:lvl1pPr>
              <a:defRPr sz="3939"/>
            </a:lvl1pPr>
            <a:lvl2pPr>
              <a:defRPr sz="3446"/>
            </a:lvl2pPr>
            <a:lvl3pPr>
              <a:defRPr sz="2954"/>
            </a:lvl3pPr>
            <a:lvl4pPr>
              <a:defRPr sz="2462"/>
            </a:lvl4pPr>
            <a:lvl5pPr>
              <a:defRPr sz="2462"/>
            </a:lvl5pPr>
            <a:lvl6pPr>
              <a:defRPr sz="2462"/>
            </a:lvl6pPr>
            <a:lvl7pPr>
              <a:defRPr sz="2462"/>
            </a:lvl7pPr>
            <a:lvl8pPr>
              <a:defRPr sz="2462"/>
            </a:lvl8pPr>
            <a:lvl9pPr>
              <a:defRPr sz="2462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2072927"/>
            <a:ext cx="2256235" cy="6775980"/>
          </a:xfrm>
        </p:spPr>
        <p:txBody>
          <a:bodyPr/>
          <a:lstStyle>
            <a:lvl1pPr marL="0" indent="0">
              <a:buNone/>
              <a:defRPr sz="1723"/>
            </a:lvl1pPr>
            <a:lvl2pPr marL="562722" indent="0">
              <a:buNone/>
              <a:defRPr sz="1477"/>
            </a:lvl2pPr>
            <a:lvl3pPr marL="1125444" indent="0">
              <a:buNone/>
              <a:defRPr sz="1231"/>
            </a:lvl3pPr>
            <a:lvl4pPr marL="1688165" indent="0">
              <a:buNone/>
              <a:defRPr sz="1108"/>
            </a:lvl4pPr>
            <a:lvl5pPr marL="2250887" indent="0">
              <a:buNone/>
              <a:defRPr sz="1108"/>
            </a:lvl5pPr>
            <a:lvl6pPr marL="2813609" indent="0">
              <a:buNone/>
              <a:defRPr sz="1108"/>
            </a:lvl6pPr>
            <a:lvl7pPr marL="3376331" indent="0">
              <a:buNone/>
              <a:defRPr sz="1108"/>
            </a:lvl7pPr>
            <a:lvl8pPr marL="3939052" indent="0">
              <a:buNone/>
              <a:defRPr sz="1108"/>
            </a:lvl8pPr>
            <a:lvl9pPr marL="4501774" indent="0">
              <a:buNone/>
              <a:defRPr sz="1108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5121D-5B8B-4FE7-A5BF-C190AFC40A65}" type="datetimeFigureOut">
              <a:rPr lang="ru-RU" smtClean="0"/>
              <a:pPr/>
              <a:t>09.10.2023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07AD-FE36-4A9B-933E-2B4BE0B0B3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462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939"/>
            </a:lvl1pPr>
            <a:lvl2pPr marL="562722" indent="0">
              <a:buNone/>
              <a:defRPr sz="3446"/>
            </a:lvl2pPr>
            <a:lvl3pPr marL="1125444" indent="0">
              <a:buNone/>
              <a:defRPr sz="2954"/>
            </a:lvl3pPr>
            <a:lvl4pPr marL="1688165" indent="0">
              <a:buNone/>
              <a:defRPr sz="2462"/>
            </a:lvl4pPr>
            <a:lvl5pPr marL="2250887" indent="0">
              <a:buNone/>
              <a:defRPr sz="2462"/>
            </a:lvl5pPr>
            <a:lvl6pPr marL="2813609" indent="0">
              <a:buNone/>
              <a:defRPr sz="2462"/>
            </a:lvl6pPr>
            <a:lvl7pPr marL="3376331" indent="0">
              <a:buNone/>
              <a:defRPr sz="2462"/>
            </a:lvl7pPr>
            <a:lvl8pPr marL="3939052" indent="0">
              <a:buNone/>
              <a:defRPr sz="2462"/>
            </a:lvl8pPr>
            <a:lvl9pPr marL="4501774" indent="0">
              <a:buNone/>
              <a:defRPr sz="2462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723"/>
            </a:lvl1pPr>
            <a:lvl2pPr marL="562722" indent="0">
              <a:buNone/>
              <a:defRPr sz="1477"/>
            </a:lvl2pPr>
            <a:lvl3pPr marL="1125444" indent="0">
              <a:buNone/>
              <a:defRPr sz="1231"/>
            </a:lvl3pPr>
            <a:lvl4pPr marL="1688165" indent="0">
              <a:buNone/>
              <a:defRPr sz="1108"/>
            </a:lvl4pPr>
            <a:lvl5pPr marL="2250887" indent="0">
              <a:buNone/>
              <a:defRPr sz="1108"/>
            </a:lvl5pPr>
            <a:lvl6pPr marL="2813609" indent="0">
              <a:buNone/>
              <a:defRPr sz="1108"/>
            </a:lvl6pPr>
            <a:lvl7pPr marL="3376331" indent="0">
              <a:buNone/>
              <a:defRPr sz="1108"/>
            </a:lvl7pPr>
            <a:lvl8pPr marL="3939052" indent="0">
              <a:buNone/>
              <a:defRPr sz="1108"/>
            </a:lvl8pPr>
            <a:lvl9pPr marL="4501774" indent="0">
              <a:buNone/>
              <a:defRPr sz="1108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5121D-5B8B-4FE7-A5BF-C190AFC40A65}" type="datetimeFigureOut">
              <a:rPr lang="ru-RU" smtClean="0"/>
              <a:pPr/>
              <a:t>09.10.2023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07AD-FE36-4A9B-933E-2B4BE0B0B3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311405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9181399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7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5121D-5B8B-4FE7-A5BF-C190AFC40A65}" type="datetimeFigureOut">
              <a:rPr lang="ru-RU" smtClean="0"/>
              <a:pPr/>
              <a:t>09.10.2023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9181399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7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9181399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7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F07AD-FE36-4A9B-933E-2B4BE0B0B35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25444" rtl="0" eaLnBrk="1" latinLnBrk="0" hangingPunct="1">
        <a:spcBef>
          <a:spcPct val="0"/>
        </a:spcBef>
        <a:buNone/>
        <a:defRPr sz="541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041" indent="-422041" algn="l" defTabSz="1125444" rtl="0" eaLnBrk="1" latinLnBrk="0" hangingPunct="1">
        <a:spcBef>
          <a:spcPct val="20000"/>
        </a:spcBef>
        <a:buFont typeface="Arial" pitchFamily="34" charset="0"/>
        <a:buChar char="•"/>
        <a:defRPr sz="3939" kern="1200">
          <a:solidFill>
            <a:schemeClr val="tx1"/>
          </a:solidFill>
          <a:latin typeface="+mn-lt"/>
          <a:ea typeface="+mn-ea"/>
          <a:cs typeface="+mn-cs"/>
        </a:defRPr>
      </a:lvl1pPr>
      <a:lvl2pPr marL="914423" indent="-351701" algn="l" defTabSz="1125444" rtl="0" eaLnBrk="1" latinLnBrk="0" hangingPunct="1">
        <a:spcBef>
          <a:spcPct val="20000"/>
        </a:spcBef>
        <a:buFont typeface="Arial" pitchFamily="34" charset="0"/>
        <a:buChar char="–"/>
        <a:defRPr sz="3446" kern="1200">
          <a:solidFill>
            <a:schemeClr val="tx1"/>
          </a:solidFill>
          <a:latin typeface="+mn-lt"/>
          <a:ea typeface="+mn-ea"/>
          <a:cs typeface="+mn-cs"/>
        </a:defRPr>
      </a:lvl2pPr>
      <a:lvl3pPr marL="1406804" indent="-281361" algn="l" defTabSz="1125444" rtl="0" eaLnBrk="1" latinLnBrk="0" hangingPunct="1">
        <a:spcBef>
          <a:spcPct val="20000"/>
        </a:spcBef>
        <a:buFont typeface="Arial" pitchFamily="34" charset="0"/>
        <a:buChar char="•"/>
        <a:defRPr sz="2954" kern="1200">
          <a:solidFill>
            <a:schemeClr val="tx1"/>
          </a:solidFill>
          <a:latin typeface="+mn-lt"/>
          <a:ea typeface="+mn-ea"/>
          <a:cs typeface="+mn-cs"/>
        </a:defRPr>
      </a:lvl3pPr>
      <a:lvl4pPr marL="1969526" indent="-281361" algn="l" defTabSz="1125444" rtl="0" eaLnBrk="1" latinLnBrk="0" hangingPunct="1">
        <a:spcBef>
          <a:spcPct val="20000"/>
        </a:spcBef>
        <a:buFont typeface="Arial" pitchFamily="34" charset="0"/>
        <a:buChar char="–"/>
        <a:defRPr sz="2462" kern="1200">
          <a:solidFill>
            <a:schemeClr val="tx1"/>
          </a:solidFill>
          <a:latin typeface="+mn-lt"/>
          <a:ea typeface="+mn-ea"/>
          <a:cs typeface="+mn-cs"/>
        </a:defRPr>
      </a:lvl4pPr>
      <a:lvl5pPr marL="2532248" indent="-281361" algn="l" defTabSz="1125444" rtl="0" eaLnBrk="1" latinLnBrk="0" hangingPunct="1">
        <a:spcBef>
          <a:spcPct val="20000"/>
        </a:spcBef>
        <a:buFont typeface="Arial" pitchFamily="34" charset="0"/>
        <a:buChar char="»"/>
        <a:defRPr sz="2462" kern="1200">
          <a:solidFill>
            <a:schemeClr val="tx1"/>
          </a:solidFill>
          <a:latin typeface="+mn-lt"/>
          <a:ea typeface="+mn-ea"/>
          <a:cs typeface="+mn-cs"/>
        </a:defRPr>
      </a:lvl5pPr>
      <a:lvl6pPr marL="3094970" indent="-281361" algn="l" defTabSz="1125444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6pPr>
      <a:lvl7pPr marL="3657691" indent="-281361" algn="l" defTabSz="1125444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7pPr>
      <a:lvl8pPr marL="4220413" indent="-281361" algn="l" defTabSz="1125444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8pPr>
      <a:lvl9pPr marL="4783135" indent="-281361" algn="l" defTabSz="1125444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22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444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165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0887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609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331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052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774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xmlns="" id="{7F975EC8-E438-88A0-3800-B6AB0D4CBA08}"/>
              </a:ext>
            </a:extLst>
          </p:cNvPr>
          <p:cNvSpPr/>
          <p:nvPr/>
        </p:nvSpPr>
        <p:spPr>
          <a:xfrm>
            <a:off x="188640" y="200472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27" name="Рисунок 26" descr="Робот">
            <a:extLst>
              <a:ext uri="{FF2B5EF4-FFF2-40B4-BE49-F238E27FC236}">
                <a16:creationId xmlns:a16="http://schemas.microsoft.com/office/drawing/2014/main" xmlns="" id="{36D351AF-F280-F72E-F48B-BEACB82D30E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88640" y="183468"/>
            <a:ext cx="1125415" cy="1125415"/>
          </a:xfrm>
          <a:prstGeom prst="rect">
            <a:avLst/>
          </a:prstGeom>
        </p:spPr>
      </p:pic>
      <p:sp>
        <p:nvSpPr>
          <p:cNvPr id="51" name="Прямоугольник 50">
            <a:extLst>
              <a:ext uri="{FF2B5EF4-FFF2-40B4-BE49-F238E27FC236}">
                <a16:creationId xmlns:a16="http://schemas.microsoft.com/office/drawing/2014/main" xmlns="" id="{D56899E2-31DF-CDD9-CC00-D1755A67733F}"/>
              </a:ext>
            </a:extLst>
          </p:cNvPr>
          <p:cNvSpPr/>
          <p:nvPr/>
        </p:nvSpPr>
        <p:spPr>
          <a:xfrm>
            <a:off x="1556792" y="200472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chemeClr val="tx1"/>
                </a:solidFill>
              </a:rPr>
              <a:t>Компьютер</a:t>
            </a:r>
          </a:p>
        </p:txBody>
      </p:sp>
      <p:sp>
        <p:nvSpPr>
          <p:cNvPr id="52" name="Прямоугольник 51">
            <a:extLst>
              <a:ext uri="{FF2B5EF4-FFF2-40B4-BE49-F238E27FC236}">
                <a16:creationId xmlns:a16="http://schemas.microsoft.com/office/drawing/2014/main" xmlns="" id="{85FDA969-5EC8-4FDD-6F06-9DDAF1E00914}"/>
              </a:ext>
            </a:extLst>
          </p:cNvPr>
          <p:cNvSpPr/>
          <p:nvPr/>
        </p:nvSpPr>
        <p:spPr>
          <a:xfrm>
            <a:off x="3927013" y="183468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>
                <a:solidFill>
                  <a:schemeClr val="tx1"/>
                </a:solidFill>
              </a:rPr>
              <a:t>Универсальное </a:t>
            </a:r>
          </a:p>
          <a:p>
            <a:pPr algn="ctr"/>
            <a:r>
              <a:rPr lang="ru-RU" sz="1200">
                <a:solidFill>
                  <a:schemeClr val="tx1"/>
                </a:solidFill>
              </a:rPr>
              <a:t>электронное программно управляемое устройство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53" name="Прямоугольник 52">
            <a:extLst>
              <a:ext uri="{FF2B5EF4-FFF2-40B4-BE49-F238E27FC236}">
                <a16:creationId xmlns:a16="http://schemas.microsoft.com/office/drawing/2014/main" xmlns="" id="{E1CF8BBC-0E57-FC9E-6368-19231B369CAF}"/>
              </a:ext>
            </a:extLst>
          </p:cNvPr>
          <p:cNvSpPr/>
          <p:nvPr/>
        </p:nvSpPr>
        <p:spPr>
          <a:xfrm>
            <a:off x="5295165" y="183468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chemeClr val="tx1"/>
                </a:solidFill>
              </a:rPr>
              <a:t>Внутренняя память</a:t>
            </a:r>
          </a:p>
        </p:txBody>
      </p:sp>
      <p:sp>
        <p:nvSpPr>
          <p:cNvPr id="54" name="Прямоугольник 53">
            <a:extLst>
              <a:ext uri="{FF2B5EF4-FFF2-40B4-BE49-F238E27FC236}">
                <a16:creationId xmlns:a16="http://schemas.microsoft.com/office/drawing/2014/main" xmlns="" id="{EAD1958E-6B45-DDA2-770A-1A1E491E4CCC}"/>
              </a:ext>
            </a:extLst>
          </p:cNvPr>
          <p:cNvSpPr/>
          <p:nvPr/>
        </p:nvSpPr>
        <p:spPr>
          <a:xfrm>
            <a:off x="188640" y="1424608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Оперативная память</a:t>
            </a:r>
          </a:p>
        </p:txBody>
      </p:sp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xmlns="" id="{3C4C6438-693F-DDF3-D086-55DEF6ECDA66}"/>
              </a:ext>
            </a:extLst>
          </p:cNvPr>
          <p:cNvSpPr/>
          <p:nvPr/>
        </p:nvSpPr>
        <p:spPr>
          <a:xfrm>
            <a:off x="1556792" y="1424608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chemeClr val="tx1"/>
                </a:solidFill>
              </a:rPr>
              <a:t>Внешняя память</a:t>
            </a:r>
          </a:p>
        </p:txBody>
      </p:sp>
      <p:sp>
        <p:nvSpPr>
          <p:cNvPr id="56" name="Прямоугольник 55">
            <a:extLst>
              <a:ext uri="{FF2B5EF4-FFF2-40B4-BE49-F238E27FC236}">
                <a16:creationId xmlns:a16="http://schemas.microsoft.com/office/drawing/2014/main" xmlns="" id="{99DD9C7B-9C2C-26E2-3153-6980F1EF7E08}"/>
              </a:ext>
            </a:extLst>
          </p:cNvPr>
          <p:cNvSpPr/>
          <p:nvPr/>
        </p:nvSpPr>
        <p:spPr>
          <a:xfrm>
            <a:off x="3927013" y="1407604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>
                <a:solidFill>
                  <a:schemeClr val="tx1"/>
                </a:solidFill>
              </a:rPr>
              <a:t>Жесткий диск</a:t>
            </a:r>
          </a:p>
        </p:txBody>
      </p:sp>
      <p:sp>
        <p:nvSpPr>
          <p:cNvPr id="57" name="Прямоугольник 56">
            <a:extLst>
              <a:ext uri="{FF2B5EF4-FFF2-40B4-BE49-F238E27FC236}">
                <a16:creationId xmlns:a16="http://schemas.microsoft.com/office/drawing/2014/main" xmlns="" id="{B6DE4B56-FF49-BDDE-CB1C-BF161AFADCFA}"/>
              </a:ext>
            </a:extLst>
          </p:cNvPr>
          <p:cNvSpPr/>
          <p:nvPr/>
        </p:nvSpPr>
        <p:spPr>
          <a:xfrm>
            <a:off x="5295165" y="1407604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>
                <a:solidFill>
                  <a:schemeClr val="tx1"/>
                </a:solidFill>
              </a:rPr>
              <a:t>Характеристики процессора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58" name="Прямоугольник 57">
            <a:extLst>
              <a:ext uri="{FF2B5EF4-FFF2-40B4-BE49-F238E27FC236}">
                <a16:creationId xmlns:a16="http://schemas.microsoft.com/office/drawing/2014/main" xmlns="" id="{1E5620E5-C9D1-1E2B-988B-804244F04F80}"/>
              </a:ext>
            </a:extLst>
          </p:cNvPr>
          <p:cNvSpPr/>
          <p:nvPr/>
        </p:nvSpPr>
        <p:spPr>
          <a:xfrm>
            <a:off x="188640" y="2669541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тактовая частота,</a:t>
            </a:r>
          </a:p>
          <a:p>
            <a:pPr algn="ctr"/>
            <a:r>
              <a:rPr lang="ru-RU" sz="1600" dirty="0">
                <a:solidFill>
                  <a:schemeClr val="tx1"/>
                </a:solidFill>
              </a:rPr>
              <a:t>разрядность</a:t>
            </a:r>
          </a:p>
        </p:txBody>
      </p:sp>
      <p:sp>
        <p:nvSpPr>
          <p:cNvPr id="59" name="Прямоугольник 58">
            <a:extLst>
              <a:ext uri="{FF2B5EF4-FFF2-40B4-BE49-F238E27FC236}">
                <a16:creationId xmlns:a16="http://schemas.microsoft.com/office/drawing/2014/main" xmlns="" id="{6E2A6F5A-A5E3-FCB8-16C7-9A3974389519}"/>
              </a:ext>
            </a:extLst>
          </p:cNvPr>
          <p:cNvSpPr/>
          <p:nvPr/>
        </p:nvSpPr>
        <p:spPr>
          <a:xfrm>
            <a:off x="1556792" y="2669541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>
                <a:solidFill>
                  <a:schemeClr val="tx1"/>
                </a:solidFill>
              </a:rPr>
              <a:t>ОС</a:t>
            </a:r>
            <a:endParaRPr lang="ru-RU" sz="1800" b="1" dirty="0">
              <a:solidFill>
                <a:schemeClr val="tx1"/>
              </a:solidFill>
            </a:endParaRPr>
          </a:p>
        </p:txBody>
      </p:sp>
      <p:sp>
        <p:nvSpPr>
          <p:cNvPr id="60" name="Прямоугольник 59">
            <a:extLst>
              <a:ext uri="{FF2B5EF4-FFF2-40B4-BE49-F238E27FC236}">
                <a16:creationId xmlns:a16="http://schemas.microsoft.com/office/drawing/2014/main" xmlns="" id="{3FBEF174-B315-69BD-9CD0-C533CE9AF26C}"/>
              </a:ext>
            </a:extLst>
          </p:cNvPr>
          <p:cNvSpPr/>
          <p:nvPr/>
        </p:nvSpPr>
        <p:spPr>
          <a:xfrm>
            <a:off x="3927013" y="2652537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>
                <a:solidFill>
                  <a:schemeClr val="tx1"/>
                </a:solidFill>
              </a:rPr>
              <a:t>Операционная система</a:t>
            </a: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61" name="Прямоугольник 60">
            <a:extLst>
              <a:ext uri="{FF2B5EF4-FFF2-40B4-BE49-F238E27FC236}">
                <a16:creationId xmlns:a16="http://schemas.microsoft.com/office/drawing/2014/main" xmlns="" id="{8F277F9A-7A4D-1EB5-ED4E-036811E11393}"/>
              </a:ext>
            </a:extLst>
          </p:cNvPr>
          <p:cNvSpPr/>
          <p:nvPr/>
        </p:nvSpPr>
        <p:spPr>
          <a:xfrm>
            <a:off x="5295165" y="2652537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ППО</a:t>
            </a:r>
            <a:endParaRPr lang="ru-RU" sz="1800" b="1" dirty="0">
              <a:solidFill>
                <a:schemeClr val="tx1"/>
              </a:solidFill>
            </a:endParaRPr>
          </a:p>
        </p:txBody>
      </p:sp>
      <p:sp>
        <p:nvSpPr>
          <p:cNvPr id="62" name="Прямоугольник 61">
            <a:extLst>
              <a:ext uri="{FF2B5EF4-FFF2-40B4-BE49-F238E27FC236}">
                <a16:creationId xmlns:a16="http://schemas.microsoft.com/office/drawing/2014/main" xmlns="" id="{2D478541-6042-7CF8-72AC-50422AB61369}"/>
              </a:ext>
            </a:extLst>
          </p:cNvPr>
          <p:cNvSpPr/>
          <p:nvPr/>
        </p:nvSpPr>
        <p:spPr>
          <a:xfrm>
            <a:off x="188640" y="3893677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</a:rPr>
              <a:t>Прикладное программное обеспечение</a:t>
            </a:r>
          </a:p>
        </p:txBody>
      </p:sp>
      <p:sp>
        <p:nvSpPr>
          <p:cNvPr id="63" name="Прямоугольник 62">
            <a:extLst>
              <a:ext uri="{FF2B5EF4-FFF2-40B4-BE49-F238E27FC236}">
                <a16:creationId xmlns:a16="http://schemas.microsoft.com/office/drawing/2014/main" xmlns="" id="{339B4732-96FE-05F2-2D8C-605FAB8BFC7E}"/>
              </a:ext>
            </a:extLst>
          </p:cNvPr>
          <p:cNvSpPr/>
          <p:nvPr/>
        </p:nvSpPr>
        <p:spPr>
          <a:xfrm>
            <a:off x="1556792" y="3893677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chemeClr val="tx1"/>
                </a:solidFill>
              </a:rPr>
              <a:t>ПО</a:t>
            </a:r>
          </a:p>
        </p:txBody>
      </p:sp>
      <p:sp>
        <p:nvSpPr>
          <p:cNvPr id="64" name="Прямоугольник 63">
            <a:extLst>
              <a:ext uri="{FF2B5EF4-FFF2-40B4-BE49-F238E27FC236}">
                <a16:creationId xmlns:a16="http://schemas.microsoft.com/office/drawing/2014/main" xmlns="" id="{A9DE20A6-92BB-DA9B-6A1F-1EBD3FBACB64}"/>
              </a:ext>
            </a:extLst>
          </p:cNvPr>
          <p:cNvSpPr/>
          <p:nvPr/>
        </p:nvSpPr>
        <p:spPr>
          <a:xfrm>
            <a:off x="3927013" y="3876673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>
                <a:solidFill>
                  <a:schemeClr val="tx1"/>
                </a:solidFill>
              </a:rPr>
              <a:t>Программное</a:t>
            </a:r>
            <a:r>
              <a:rPr lang="ru-RU" sz="1400" baseline="0">
                <a:solidFill>
                  <a:schemeClr val="tx1"/>
                </a:solidFill>
              </a:rPr>
              <a:t> обеспечение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65" name="Прямоугольник 64">
            <a:extLst>
              <a:ext uri="{FF2B5EF4-FFF2-40B4-BE49-F238E27FC236}">
                <a16:creationId xmlns:a16="http://schemas.microsoft.com/office/drawing/2014/main" xmlns="" id="{0F94D67C-E9F8-3B20-7259-28CF7961DFC9}"/>
              </a:ext>
            </a:extLst>
          </p:cNvPr>
          <p:cNvSpPr/>
          <p:nvPr/>
        </p:nvSpPr>
        <p:spPr>
          <a:xfrm>
            <a:off x="5295165" y="3876673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Файл</a:t>
            </a:r>
          </a:p>
        </p:txBody>
      </p:sp>
      <p:sp>
        <p:nvSpPr>
          <p:cNvPr id="66" name="Прямоугольник 65">
            <a:extLst>
              <a:ext uri="{FF2B5EF4-FFF2-40B4-BE49-F238E27FC236}">
                <a16:creationId xmlns:a16="http://schemas.microsoft.com/office/drawing/2014/main" xmlns="" id="{A7BA272E-DE64-E607-4218-885802EACC11}"/>
              </a:ext>
            </a:extLst>
          </p:cNvPr>
          <p:cNvSpPr/>
          <p:nvPr/>
        </p:nvSpPr>
        <p:spPr>
          <a:xfrm>
            <a:off x="195899" y="5114021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0" i="0" dirty="0">
                <a:solidFill>
                  <a:schemeClr val="tx1"/>
                </a:solidFill>
                <a:effectLst/>
              </a:rPr>
              <a:t>именованная область данных на носителе информации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67" name="Прямоугольник 66">
            <a:extLst>
              <a:ext uri="{FF2B5EF4-FFF2-40B4-BE49-F238E27FC236}">
                <a16:creationId xmlns:a16="http://schemas.microsoft.com/office/drawing/2014/main" xmlns="" id="{B5174FBD-D604-CABE-52E6-15C36D6AC6B7}"/>
              </a:ext>
            </a:extLst>
          </p:cNvPr>
          <p:cNvSpPr/>
          <p:nvPr/>
        </p:nvSpPr>
        <p:spPr>
          <a:xfrm>
            <a:off x="1564051" y="5114021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Файловая структура</a:t>
            </a:r>
          </a:p>
        </p:txBody>
      </p:sp>
      <p:sp>
        <p:nvSpPr>
          <p:cNvPr id="68" name="Прямоугольник 67">
            <a:extLst>
              <a:ext uri="{FF2B5EF4-FFF2-40B4-BE49-F238E27FC236}">
                <a16:creationId xmlns:a16="http://schemas.microsoft.com/office/drawing/2014/main" xmlns="" id="{6095C95E-39B5-018A-A88A-304A188BA9AA}"/>
              </a:ext>
            </a:extLst>
          </p:cNvPr>
          <p:cNvSpPr/>
          <p:nvPr/>
        </p:nvSpPr>
        <p:spPr>
          <a:xfrm>
            <a:off x="3934272" y="5097017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0" i="0" dirty="0">
                <a:solidFill>
                  <a:schemeClr val="tx1"/>
                </a:solidFill>
                <a:effectLst/>
              </a:rPr>
              <a:t>совокупность файлов на диске и взаимосвязи между ними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69" name="Прямоугольник 68">
            <a:extLst>
              <a:ext uri="{FF2B5EF4-FFF2-40B4-BE49-F238E27FC236}">
                <a16:creationId xmlns:a16="http://schemas.microsoft.com/office/drawing/2014/main" xmlns="" id="{3AB9D319-CB6A-5FD4-632B-8063CD3B0AF6}"/>
              </a:ext>
            </a:extLst>
          </p:cNvPr>
          <p:cNvSpPr/>
          <p:nvPr/>
        </p:nvSpPr>
        <p:spPr>
          <a:xfrm>
            <a:off x="5302424" y="5097017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Каталог </a:t>
            </a:r>
          </a:p>
        </p:txBody>
      </p:sp>
      <p:sp>
        <p:nvSpPr>
          <p:cNvPr id="70" name="Прямоугольник 69">
            <a:extLst>
              <a:ext uri="{FF2B5EF4-FFF2-40B4-BE49-F238E27FC236}">
                <a16:creationId xmlns:a16="http://schemas.microsoft.com/office/drawing/2014/main" xmlns="" id="{277E30ED-54A7-BB22-E37E-A1F7EC0EE2B7}"/>
              </a:ext>
            </a:extLst>
          </p:cNvPr>
          <p:cNvSpPr/>
          <p:nvPr/>
        </p:nvSpPr>
        <p:spPr>
          <a:xfrm>
            <a:off x="195899" y="6338157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</a:rPr>
              <a:t>Поименованный перечень файлов и подкаталогов</a:t>
            </a:r>
          </a:p>
        </p:txBody>
      </p:sp>
      <p:sp>
        <p:nvSpPr>
          <p:cNvPr id="71" name="Прямоугольник 70">
            <a:extLst>
              <a:ext uri="{FF2B5EF4-FFF2-40B4-BE49-F238E27FC236}">
                <a16:creationId xmlns:a16="http://schemas.microsoft.com/office/drawing/2014/main" xmlns="" id="{7B9E8993-5F2A-9591-8392-D309D7C3EDF3}"/>
              </a:ext>
            </a:extLst>
          </p:cNvPr>
          <p:cNvSpPr/>
          <p:nvPr/>
        </p:nvSpPr>
        <p:spPr>
          <a:xfrm>
            <a:off x="1564051" y="6338157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Архиваторы</a:t>
            </a:r>
          </a:p>
        </p:txBody>
      </p:sp>
      <p:sp>
        <p:nvSpPr>
          <p:cNvPr id="72" name="Прямоугольник 71">
            <a:extLst>
              <a:ext uri="{FF2B5EF4-FFF2-40B4-BE49-F238E27FC236}">
                <a16:creationId xmlns:a16="http://schemas.microsoft.com/office/drawing/2014/main" xmlns="" id="{15E0F403-4685-A6FD-E026-30D7BC1FDB59}"/>
              </a:ext>
            </a:extLst>
          </p:cNvPr>
          <p:cNvSpPr/>
          <p:nvPr/>
        </p:nvSpPr>
        <p:spPr>
          <a:xfrm>
            <a:off x="3934272" y="6321153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Программы, осуществляющие сжатие и упаковку данных в единый файл</a:t>
            </a:r>
          </a:p>
        </p:txBody>
      </p:sp>
      <p:sp>
        <p:nvSpPr>
          <p:cNvPr id="73" name="Прямоугольник 72">
            <a:extLst>
              <a:ext uri="{FF2B5EF4-FFF2-40B4-BE49-F238E27FC236}">
                <a16:creationId xmlns:a16="http://schemas.microsoft.com/office/drawing/2014/main" xmlns="" id="{A84EE226-1E1F-856B-C068-C98BD8E43645}"/>
              </a:ext>
            </a:extLst>
          </p:cNvPr>
          <p:cNvSpPr/>
          <p:nvPr/>
        </p:nvSpPr>
        <p:spPr>
          <a:xfrm>
            <a:off x="5302424" y="6321153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.doc .txt  .rtf .pdf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4" name="Прямоугольник 73">
            <a:extLst>
              <a:ext uri="{FF2B5EF4-FFF2-40B4-BE49-F238E27FC236}">
                <a16:creationId xmlns:a16="http://schemas.microsoft.com/office/drawing/2014/main" xmlns="" id="{F109325D-3813-0695-94B2-7138D290BA5B}"/>
              </a:ext>
            </a:extLst>
          </p:cNvPr>
          <p:cNvSpPr/>
          <p:nvPr/>
        </p:nvSpPr>
        <p:spPr>
          <a:xfrm>
            <a:off x="195899" y="7566685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Текст</a:t>
            </a:r>
          </a:p>
        </p:txBody>
      </p:sp>
      <p:sp>
        <p:nvSpPr>
          <p:cNvPr id="75" name="Прямоугольник 74">
            <a:extLst>
              <a:ext uri="{FF2B5EF4-FFF2-40B4-BE49-F238E27FC236}">
                <a16:creationId xmlns:a16="http://schemas.microsoft.com/office/drawing/2014/main" xmlns="" id="{CDB4A5C8-06BD-CD6C-1161-3F235828ACAD}"/>
              </a:ext>
            </a:extLst>
          </p:cNvPr>
          <p:cNvSpPr/>
          <p:nvPr/>
        </p:nvSpPr>
        <p:spPr>
          <a:xfrm>
            <a:off x="1564051" y="7566685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/>
                </a:solidFill>
              </a:rPr>
              <a:t>Пользовательский интерфейс</a:t>
            </a:r>
          </a:p>
        </p:txBody>
      </p:sp>
      <p:sp>
        <p:nvSpPr>
          <p:cNvPr id="76" name="Прямоугольник 75">
            <a:extLst>
              <a:ext uri="{FF2B5EF4-FFF2-40B4-BE49-F238E27FC236}">
                <a16:creationId xmlns:a16="http://schemas.microsoft.com/office/drawing/2014/main" xmlns="" id="{C265F2AB-F7C1-E21C-6E38-AB0A27FD36B2}"/>
              </a:ext>
            </a:extLst>
          </p:cNvPr>
          <p:cNvSpPr/>
          <p:nvPr/>
        </p:nvSpPr>
        <p:spPr>
          <a:xfrm>
            <a:off x="3934272" y="7549681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Средства, обеспечивающие взаимодействие человека и компьютера</a:t>
            </a:r>
          </a:p>
        </p:txBody>
      </p:sp>
      <p:sp>
        <p:nvSpPr>
          <p:cNvPr id="77" name="Прямоугольник 76">
            <a:extLst>
              <a:ext uri="{FF2B5EF4-FFF2-40B4-BE49-F238E27FC236}">
                <a16:creationId xmlns:a16="http://schemas.microsoft.com/office/drawing/2014/main" xmlns="" id="{F8D51A9F-9B50-9D67-4A56-F6E16C1CAE50}"/>
              </a:ext>
            </a:extLst>
          </p:cNvPr>
          <p:cNvSpPr/>
          <p:nvPr/>
        </p:nvSpPr>
        <p:spPr>
          <a:xfrm>
            <a:off x="5302424" y="7549681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Вирус</a:t>
            </a:r>
          </a:p>
        </p:txBody>
      </p:sp>
      <p:sp>
        <p:nvSpPr>
          <p:cNvPr id="78" name="Прямоугольник 77">
            <a:extLst>
              <a:ext uri="{FF2B5EF4-FFF2-40B4-BE49-F238E27FC236}">
                <a16:creationId xmlns:a16="http://schemas.microsoft.com/office/drawing/2014/main" xmlns="" id="{C8385A96-DDE7-F6E5-4104-8D771E835E9D}"/>
              </a:ext>
            </a:extLst>
          </p:cNvPr>
          <p:cNvSpPr/>
          <p:nvPr/>
        </p:nvSpPr>
        <p:spPr>
          <a:xfrm>
            <a:off x="195899" y="8790821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</a:rPr>
              <a:t>Специально написанная вредоносная программа</a:t>
            </a:r>
          </a:p>
        </p:txBody>
      </p:sp>
      <p:sp>
        <p:nvSpPr>
          <p:cNvPr id="79" name="Прямоугольник 78">
            <a:extLst>
              <a:ext uri="{FF2B5EF4-FFF2-40B4-BE49-F238E27FC236}">
                <a16:creationId xmlns:a16="http://schemas.microsoft.com/office/drawing/2014/main" xmlns="" id="{1F484F18-AECD-2CA2-2D7D-9052B1C377D9}"/>
              </a:ext>
            </a:extLst>
          </p:cNvPr>
          <p:cNvSpPr/>
          <p:nvPr/>
        </p:nvSpPr>
        <p:spPr>
          <a:xfrm>
            <a:off x="1564051" y="8790821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Изображение</a:t>
            </a:r>
          </a:p>
        </p:txBody>
      </p:sp>
      <p:sp>
        <p:nvSpPr>
          <p:cNvPr id="80" name="Прямоугольник 79">
            <a:extLst>
              <a:ext uri="{FF2B5EF4-FFF2-40B4-BE49-F238E27FC236}">
                <a16:creationId xmlns:a16="http://schemas.microsoft.com/office/drawing/2014/main" xmlns="" id="{2171439F-1A8C-3EB4-A31D-A89F7E0CF6D7}"/>
              </a:ext>
            </a:extLst>
          </p:cNvPr>
          <p:cNvSpPr/>
          <p:nvPr/>
        </p:nvSpPr>
        <p:spPr>
          <a:xfrm>
            <a:off x="3934272" y="8773817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.bmp  .gif .jpg  .</a:t>
            </a:r>
            <a:r>
              <a:rPr lang="en-US" dirty="0" err="1">
                <a:solidFill>
                  <a:schemeClr val="tx1"/>
                </a:solidFill>
              </a:rPr>
              <a:t>png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1" name="Прямоугольник 80">
            <a:extLst>
              <a:ext uri="{FF2B5EF4-FFF2-40B4-BE49-F238E27FC236}">
                <a16:creationId xmlns:a16="http://schemas.microsoft.com/office/drawing/2014/main" xmlns="" id="{544D60FA-3660-D185-1C91-E64BF7F3904E}"/>
              </a:ext>
            </a:extLst>
          </p:cNvPr>
          <p:cNvSpPr/>
          <p:nvPr/>
        </p:nvSpPr>
        <p:spPr>
          <a:xfrm>
            <a:off x="5302424" y="8773817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xmlns="" id="{5354120E-D2A3-12BB-78C3-EC548A6556D8}"/>
              </a:ext>
            </a:extLst>
          </p:cNvPr>
          <p:cNvSpPr txBox="1"/>
          <p:nvPr/>
        </p:nvSpPr>
        <p:spPr>
          <a:xfrm>
            <a:off x="1124744" y="200472"/>
            <a:ext cx="2880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/>
              <a:t>начало</a:t>
            </a:r>
          </a:p>
        </p:txBody>
      </p:sp>
      <p:pic>
        <p:nvPicPr>
          <p:cNvPr id="84" name="Рисунок 83" descr="Компьютер">
            <a:extLst>
              <a:ext uri="{FF2B5EF4-FFF2-40B4-BE49-F238E27FC236}">
                <a16:creationId xmlns:a16="http://schemas.microsoft.com/office/drawing/2014/main" xmlns="" id="{387FE1F8-967C-D9EB-CD70-F039A1A2864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5530441" y="8809274"/>
            <a:ext cx="914400" cy="914400"/>
          </a:xfrm>
          <a:prstGeom prst="rect">
            <a:avLst/>
          </a:prstGeom>
        </p:spPr>
      </p:pic>
      <p:sp>
        <p:nvSpPr>
          <p:cNvPr id="85" name="TextBox 84">
            <a:extLst>
              <a:ext uri="{FF2B5EF4-FFF2-40B4-BE49-F238E27FC236}">
                <a16:creationId xmlns:a16="http://schemas.microsoft.com/office/drawing/2014/main" xmlns="" id="{7E45C19D-1F1C-2B38-ABB8-E1AE75B339D4}"/>
              </a:ext>
            </a:extLst>
          </p:cNvPr>
          <p:cNvSpPr txBox="1"/>
          <p:nvPr/>
        </p:nvSpPr>
        <p:spPr>
          <a:xfrm>
            <a:off x="5566419" y="9571605"/>
            <a:ext cx="9912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/>
              <a:t>конец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tx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xmlns="" id="{7F975EC8-E438-88A0-3800-B6AB0D4CBA08}"/>
              </a:ext>
            </a:extLst>
          </p:cNvPr>
          <p:cNvSpPr/>
          <p:nvPr/>
        </p:nvSpPr>
        <p:spPr>
          <a:xfrm>
            <a:off x="188640" y="200472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>
                <a:solidFill>
                  <a:schemeClr val="tx1"/>
                </a:solidFill>
              </a:rPr>
              <a:t>Компьютерное домино</a:t>
            </a:r>
          </a:p>
          <a:p>
            <a:pPr algn="ctr"/>
            <a:r>
              <a:rPr lang="ru-RU" sz="1400" b="1">
                <a:solidFill>
                  <a:schemeClr val="tx1"/>
                </a:solidFill>
              </a:rPr>
              <a:t>7 класс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51" name="Прямоугольник 50">
            <a:extLst>
              <a:ext uri="{FF2B5EF4-FFF2-40B4-BE49-F238E27FC236}">
                <a16:creationId xmlns:a16="http://schemas.microsoft.com/office/drawing/2014/main" xmlns="" id="{D56899E2-31DF-CDD9-CC00-D1755A67733F}"/>
              </a:ext>
            </a:extLst>
          </p:cNvPr>
          <p:cNvSpPr/>
          <p:nvPr/>
        </p:nvSpPr>
        <p:spPr>
          <a:xfrm>
            <a:off x="1556792" y="200472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52" name="Прямоугольник 51">
            <a:extLst>
              <a:ext uri="{FF2B5EF4-FFF2-40B4-BE49-F238E27FC236}">
                <a16:creationId xmlns:a16="http://schemas.microsoft.com/office/drawing/2014/main" xmlns="" id="{85FDA969-5EC8-4FDD-6F06-9DDAF1E00914}"/>
              </a:ext>
            </a:extLst>
          </p:cNvPr>
          <p:cNvSpPr/>
          <p:nvPr/>
        </p:nvSpPr>
        <p:spPr>
          <a:xfrm>
            <a:off x="3927013" y="183468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>
                <a:solidFill>
                  <a:schemeClr val="tx1"/>
                </a:solidFill>
              </a:rPr>
              <a:t>Компьютерное домино</a:t>
            </a:r>
          </a:p>
          <a:p>
            <a:pPr algn="ctr"/>
            <a:r>
              <a:rPr lang="ru-RU" sz="1400" b="1">
                <a:solidFill>
                  <a:schemeClr val="tx1"/>
                </a:solidFill>
              </a:rPr>
              <a:t>7 класс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53" name="Прямоугольник 52">
            <a:extLst>
              <a:ext uri="{FF2B5EF4-FFF2-40B4-BE49-F238E27FC236}">
                <a16:creationId xmlns:a16="http://schemas.microsoft.com/office/drawing/2014/main" xmlns="" id="{E1CF8BBC-0E57-FC9E-6368-19231B369CAF}"/>
              </a:ext>
            </a:extLst>
          </p:cNvPr>
          <p:cNvSpPr/>
          <p:nvPr/>
        </p:nvSpPr>
        <p:spPr>
          <a:xfrm>
            <a:off x="5295165" y="183468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54" name="Прямоугольник 53">
            <a:extLst>
              <a:ext uri="{FF2B5EF4-FFF2-40B4-BE49-F238E27FC236}">
                <a16:creationId xmlns:a16="http://schemas.microsoft.com/office/drawing/2014/main" xmlns="" id="{EAD1958E-6B45-DDA2-770A-1A1E491E4CCC}"/>
              </a:ext>
            </a:extLst>
          </p:cNvPr>
          <p:cNvSpPr/>
          <p:nvPr/>
        </p:nvSpPr>
        <p:spPr>
          <a:xfrm>
            <a:off x="188640" y="1424608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>
                <a:solidFill>
                  <a:schemeClr val="tx1"/>
                </a:solidFill>
              </a:rPr>
              <a:t>Компьютерное домино</a:t>
            </a:r>
          </a:p>
          <a:p>
            <a:pPr algn="ctr"/>
            <a:r>
              <a:rPr lang="ru-RU" sz="1400" b="1">
                <a:solidFill>
                  <a:schemeClr val="tx1"/>
                </a:solidFill>
              </a:rPr>
              <a:t>7 класс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xmlns="" id="{3C4C6438-693F-DDF3-D086-55DEF6ECDA66}"/>
              </a:ext>
            </a:extLst>
          </p:cNvPr>
          <p:cNvSpPr/>
          <p:nvPr/>
        </p:nvSpPr>
        <p:spPr>
          <a:xfrm>
            <a:off x="1556792" y="1424608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56" name="Прямоугольник 55">
            <a:extLst>
              <a:ext uri="{FF2B5EF4-FFF2-40B4-BE49-F238E27FC236}">
                <a16:creationId xmlns:a16="http://schemas.microsoft.com/office/drawing/2014/main" xmlns="" id="{99DD9C7B-9C2C-26E2-3153-6980F1EF7E08}"/>
              </a:ext>
            </a:extLst>
          </p:cNvPr>
          <p:cNvSpPr/>
          <p:nvPr/>
        </p:nvSpPr>
        <p:spPr>
          <a:xfrm>
            <a:off x="3927013" y="1407604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>
                <a:solidFill>
                  <a:schemeClr val="tx1"/>
                </a:solidFill>
              </a:rPr>
              <a:t>Компьютерное домино</a:t>
            </a:r>
          </a:p>
          <a:p>
            <a:pPr algn="ctr"/>
            <a:r>
              <a:rPr lang="ru-RU" sz="1400" b="1">
                <a:solidFill>
                  <a:schemeClr val="tx1"/>
                </a:solidFill>
              </a:rPr>
              <a:t>7 класс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57" name="Прямоугольник 56">
            <a:extLst>
              <a:ext uri="{FF2B5EF4-FFF2-40B4-BE49-F238E27FC236}">
                <a16:creationId xmlns:a16="http://schemas.microsoft.com/office/drawing/2014/main" xmlns="" id="{B6DE4B56-FF49-BDDE-CB1C-BF161AFADCFA}"/>
              </a:ext>
            </a:extLst>
          </p:cNvPr>
          <p:cNvSpPr/>
          <p:nvPr/>
        </p:nvSpPr>
        <p:spPr>
          <a:xfrm>
            <a:off x="5295165" y="1407604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58" name="Прямоугольник 57">
            <a:extLst>
              <a:ext uri="{FF2B5EF4-FFF2-40B4-BE49-F238E27FC236}">
                <a16:creationId xmlns:a16="http://schemas.microsoft.com/office/drawing/2014/main" xmlns="" id="{1E5620E5-C9D1-1E2B-988B-804244F04F80}"/>
              </a:ext>
            </a:extLst>
          </p:cNvPr>
          <p:cNvSpPr/>
          <p:nvPr/>
        </p:nvSpPr>
        <p:spPr>
          <a:xfrm>
            <a:off x="188640" y="2669541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>
                <a:solidFill>
                  <a:schemeClr val="tx1"/>
                </a:solidFill>
              </a:rPr>
              <a:t>Компьютерное домино</a:t>
            </a:r>
          </a:p>
          <a:p>
            <a:pPr algn="ctr"/>
            <a:r>
              <a:rPr lang="ru-RU" sz="1400" b="1">
                <a:solidFill>
                  <a:schemeClr val="tx1"/>
                </a:solidFill>
              </a:rPr>
              <a:t>7 класс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59" name="Прямоугольник 58">
            <a:extLst>
              <a:ext uri="{FF2B5EF4-FFF2-40B4-BE49-F238E27FC236}">
                <a16:creationId xmlns:a16="http://schemas.microsoft.com/office/drawing/2014/main" xmlns="" id="{6E2A6F5A-A5E3-FCB8-16C7-9A3974389519}"/>
              </a:ext>
            </a:extLst>
          </p:cNvPr>
          <p:cNvSpPr/>
          <p:nvPr/>
        </p:nvSpPr>
        <p:spPr>
          <a:xfrm>
            <a:off x="1556792" y="2669541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60" name="Прямоугольник 59">
            <a:extLst>
              <a:ext uri="{FF2B5EF4-FFF2-40B4-BE49-F238E27FC236}">
                <a16:creationId xmlns:a16="http://schemas.microsoft.com/office/drawing/2014/main" xmlns="" id="{3FBEF174-B315-69BD-9CD0-C533CE9AF26C}"/>
              </a:ext>
            </a:extLst>
          </p:cNvPr>
          <p:cNvSpPr/>
          <p:nvPr/>
        </p:nvSpPr>
        <p:spPr>
          <a:xfrm>
            <a:off x="3927013" y="2652537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>
                <a:solidFill>
                  <a:schemeClr val="tx1"/>
                </a:solidFill>
              </a:rPr>
              <a:t>Компьютерное домино</a:t>
            </a:r>
          </a:p>
          <a:p>
            <a:pPr algn="ctr"/>
            <a:r>
              <a:rPr lang="ru-RU" sz="1400" b="1">
                <a:solidFill>
                  <a:schemeClr val="tx1"/>
                </a:solidFill>
              </a:rPr>
              <a:t>7 класс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61" name="Прямоугольник 60">
            <a:extLst>
              <a:ext uri="{FF2B5EF4-FFF2-40B4-BE49-F238E27FC236}">
                <a16:creationId xmlns:a16="http://schemas.microsoft.com/office/drawing/2014/main" xmlns="" id="{8F277F9A-7A4D-1EB5-ED4E-036811E11393}"/>
              </a:ext>
            </a:extLst>
          </p:cNvPr>
          <p:cNvSpPr/>
          <p:nvPr/>
        </p:nvSpPr>
        <p:spPr>
          <a:xfrm>
            <a:off x="5295165" y="2652537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62" name="Прямоугольник 61">
            <a:extLst>
              <a:ext uri="{FF2B5EF4-FFF2-40B4-BE49-F238E27FC236}">
                <a16:creationId xmlns:a16="http://schemas.microsoft.com/office/drawing/2014/main" xmlns="" id="{2D478541-6042-7CF8-72AC-50422AB61369}"/>
              </a:ext>
            </a:extLst>
          </p:cNvPr>
          <p:cNvSpPr/>
          <p:nvPr/>
        </p:nvSpPr>
        <p:spPr>
          <a:xfrm>
            <a:off x="188640" y="3893677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>
                <a:solidFill>
                  <a:schemeClr val="tx1"/>
                </a:solidFill>
              </a:rPr>
              <a:t>Компьютерное домино</a:t>
            </a:r>
          </a:p>
          <a:p>
            <a:pPr algn="ctr"/>
            <a:r>
              <a:rPr lang="ru-RU" sz="1400" b="1">
                <a:solidFill>
                  <a:schemeClr val="tx1"/>
                </a:solidFill>
              </a:rPr>
              <a:t>7 класс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63" name="Прямоугольник 62">
            <a:extLst>
              <a:ext uri="{FF2B5EF4-FFF2-40B4-BE49-F238E27FC236}">
                <a16:creationId xmlns:a16="http://schemas.microsoft.com/office/drawing/2014/main" xmlns="" id="{339B4732-96FE-05F2-2D8C-605FAB8BFC7E}"/>
              </a:ext>
            </a:extLst>
          </p:cNvPr>
          <p:cNvSpPr/>
          <p:nvPr/>
        </p:nvSpPr>
        <p:spPr>
          <a:xfrm>
            <a:off x="1556792" y="3893677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64" name="Прямоугольник 63">
            <a:extLst>
              <a:ext uri="{FF2B5EF4-FFF2-40B4-BE49-F238E27FC236}">
                <a16:creationId xmlns:a16="http://schemas.microsoft.com/office/drawing/2014/main" xmlns="" id="{A9DE20A6-92BB-DA9B-6A1F-1EBD3FBACB64}"/>
              </a:ext>
            </a:extLst>
          </p:cNvPr>
          <p:cNvSpPr/>
          <p:nvPr/>
        </p:nvSpPr>
        <p:spPr>
          <a:xfrm>
            <a:off x="3927013" y="3876673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>
                <a:solidFill>
                  <a:schemeClr val="tx1"/>
                </a:solidFill>
              </a:rPr>
              <a:t>Компьютерное домино</a:t>
            </a:r>
          </a:p>
          <a:p>
            <a:pPr algn="ctr"/>
            <a:r>
              <a:rPr lang="ru-RU" sz="1400" b="1">
                <a:solidFill>
                  <a:schemeClr val="tx1"/>
                </a:solidFill>
              </a:rPr>
              <a:t>7 класс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65" name="Прямоугольник 64">
            <a:extLst>
              <a:ext uri="{FF2B5EF4-FFF2-40B4-BE49-F238E27FC236}">
                <a16:creationId xmlns:a16="http://schemas.microsoft.com/office/drawing/2014/main" xmlns="" id="{0F94D67C-E9F8-3B20-7259-28CF7961DFC9}"/>
              </a:ext>
            </a:extLst>
          </p:cNvPr>
          <p:cNvSpPr/>
          <p:nvPr/>
        </p:nvSpPr>
        <p:spPr>
          <a:xfrm>
            <a:off x="5295165" y="3876673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66" name="Прямоугольник 65">
            <a:extLst>
              <a:ext uri="{FF2B5EF4-FFF2-40B4-BE49-F238E27FC236}">
                <a16:creationId xmlns:a16="http://schemas.microsoft.com/office/drawing/2014/main" xmlns="" id="{A7BA272E-DE64-E607-4218-885802EACC11}"/>
              </a:ext>
            </a:extLst>
          </p:cNvPr>
          <p:cNvSpPr/>
          <p:nvPr/>
        </p:nvSpPr>
        <p:spPr>
          <a:xfrm>
            <a:off x="195899" y="5114021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>
                <a:solidFill>
                  <a:schemeClr val="tx1"/>
                </a:solidFill>
              </a:rPr>
              <a:t>Компьютерное домино</a:t>
            </a:r>
          </a:p>
          <a:p>
            <a:pPr algn="ctr"/>
            <a:r>
              <a:rPr lang="ru-RU" sz="1400" b="1">
                <a:solidFill>
                  <a:schemeClr val="tx1"/>
                </a:solidFill>
              </a:rPr>
              <a:t>7 класс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67" name="Прямоугольник 66">
            <a:extLst>
              <a:ext uri="{FF2B5EF4-FFF2-40B4-BE49-F238E27FC236}">
                <a16:creationId xmlns:a16="http://schemas.microsoft.com/office/drawing/2014/main" xmlns="" id="{B5174FBD-D604-CABE-52E6-15C36D6AC6B7}"/>
              </a:ext>
            </a:extLst>
          </p:cNvPr>
          <p:cNvSpPr/>
          <p:nvPr/>
        </p:nvSpPr>
        <p:spPr>
          <a:xfrm>
            <a:off x="1564051" y="5114021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68" name="Прямоугольник 67">
            <a:extLst>
              <a:ext uri="{FF2B5EF4-FFF2-40B4-BE49-F238E27FC236}">
                <a16:creationId xmlns:a16="http://schemas.microsoft.com/office/drawing/2014/main" xmlns="" id="{6095C95E-39B5-018A-A88A-304A188BA9AA}"/>
              </a:ext>
            </a:extLst>
          </p:cNvPr>
          <p:cNvSpPr/>
          <p:nvPr/>
        </p:nvSpPr>
        <p:spPr>
          <a:xfrm>
            <a:off x="3934272" y="5097017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>
                <a:solidFill>
                  <a:schemeClr val="tx1"/>
                </a:solidFill>
              </a:rPr>
              <a:t>Компьютерное домино</a:t>
            </a:r>
          </a:p>
          <a:p>
            <a:pPr algn="ctr"/>
            <a:r>
              <a:rPr lang="ru-RU" sz="1400" b="1">
                <a:solidFill>
                  <a:schemeClr val="tx1"/>
                </a:solidFill>
              </a:rPr>
              <a:t>7 класс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69" name="Прямоугольник 68">
            <a:extLst>
              <a:ext uri="{FF2B5EF4-FFF2-40B4-BE49-F238E27FC236}">
                <a16:creationId xmlns:a16="http://schemas.microsoft.com/office/drawing/2014/main" xmlns="" id="{3AB9D319-CB6A-5FD4-632B-8063CD3B0AF6}"/>
              </a:ext>
            </a:extLst>
          </p:cNvPr>
          <p:cNvSpPr/>
          <p:nvPr/>
        </p:nvSpPr>
        <p:spPr>
          <a:xfrm>
            <a:off x="5302424" y="5097017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70" name="Прямоугольник 69">
            <a:extLst>
              <a:ext uri="{FF2B5EF4-FFF2-40B4-BE49-F238E27FC236}">
                <a16:creationId xmlns:a16="http://schemas.microsoft.com/office/drawing/2014/main" xmlns="" id="{277E30ED-54A7-BB22-E37E-A1F7EC0EE2B7}"/>
              </a:ext>
            </a:extLst>
          </p:cNvPr>
          <p:cNvSpPr/>
          <p:nvPr/>
        </p:nvSpPr>
        <p:spPr>
          <a:xfrm>
            <a:off x="195899" y="6338157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>
                <a:solidFill>
                  <a:schemeClr val="tx1"/>
                </a:solidFill>
              </a:rPr>
              <a:t>Компьютерное домино</a:t>
            </a:r>
          </a:p>
          <a:p>
            <a:pPr algn="ctr"/>
            <a:r>
              <a:rPr lang="ru-RU" sz="1400" b="1">
                <a:solidFill>
                  <a:schemeClr val="tx1"/>
                </a:solidFill>
              </a:rPr>
              <a:t>7 класс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71" name="Прямоугольник 70">
            <a:extLst>
              <a:ext uri="{FF2B5EF4-FFF2-40B4-BE49-F238E27FC236}">
                <a16:creationId xmlns:a16="http://schemas.microsoft.com/office/drawing/2014/main" xmlns="" id="{7B9E8993-5F2A-9591-8392-D309D7C3EDF3}"/>
              </a:ext>
            </a:extLst>
          </p:cNvPr>
          <p:cNvSpPr/>
          <p:nvPr/>
        </p:nvSpPr>
        <p:spPr>
          <a:xfrm>
            <a:off x="1564051" y="6338157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72" name="Прямоугольник 71">
            <a:extLst>
              <a:ext uri="{FF2B5EF4-FFF2-40B4-BE49-F238E27FC236}">
                <a16:creationId xmlns:a16="http://schemas.microsoft.com/office/drawing/2014/main" xmlns="" id="{15E0F403-4685-A6FD-E026-30D7BC1FDB59}"/>
              </a:ext>
            </a:extLst>
          </p:cNvPr>
          <p:cNvSpPr/>
          <p:nvPr/>
        </p:nvSpPr>
        <p:spPr>
          <a:xfrm>
            <a:off x="3934272" y="6321153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>
                <a:solidFill>
                  <a:schemeClr val="tx1"/>
                </a:solidFill>
              </a:rPr>
              <a:t>Компьютерное домино</a:t>
            </a:r>
          </a:p>
          <a:p>
            <a:pPr algn="ctr"/>
            <a:r>
              <a:rPr lang="ru-RU" sz="1400" b="1">
                <a:solidFill>
                  <a:schemeClr val="tx1"/>
                </a:solidFill>
              </a:rPr>
              <a:t>7 класс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73" name="Прямоугольник 72">
            <a:extLst>
              <a:ext uri="{FF2B5EF4-FFF2-40B4-BE49-F238E27FC236}">
                <a16:creationId xmlns:a16="http://schemas.microsoft.com/office/drawing/2014/main" xmlns="" id="{A84EE226-1E1F-856B-C068-C98BD8E43645}"/>
              </a:ext>
            </a:extLst>
          </p:cNvPr>
          <p:cNvSpPr/>
          <p:nvPr/>
        </p:nvSpPr>
        <p:spPr>
          <a:xfrm>
            <a:off x="5302424" y="6321153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74" name="Прямоугольник 73">
            <a:extLst>
              <a:ext uri="{FF2B5EF4-FFF2-40B4-BE49-F238E27FC236}">
                <a16:creationId xmlns:a16="http://schemas.microsoft.com/office/drawing/2014/main" xmlns="" id="{F109325D-3813-0695-94B2-7138D290BA5B}"/>
              </a:ext>
            </a:extLst>
          </p:cNvPr>
          <p:cNvSpPr/>
          <p:nvPr/>
        </p:nvSpPr>
        <p:spPr>
          <a:xfrm>
            <a:off x="195899" y="7566685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>
                <a:solidFill>
                  <a:schemeClr val="tx1"/>
                </a:solidFill>
              </a:rPr>
              <a:t>Компьютерное домино</a:t>
            </a:r>
          </a:p>
          <a:p>
            <a:pPr algn="ctr"/>
            <a:r>
              <a:rPr lang="ru-RU" sz="1400" b="1">
                <a:solidFill>
                  <a:schemeClr val="tx1"/>
                </a:solidFill>
              </a:rPr>
              <a:t>7 класс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75" name="Прямоугольник 74">
            <a:extLst>
              <a:ext uri="{FF2B5EF4-FFF2-40B4-BE49-F238E27FC236}">
                <a16:creationId xmlns:a16="http://schemas.microsoft.com/office/drawing/2014/main" xmlns="" id="{CDB4A5C8-06BD-CD6C-1161-3F235828ACAD}"/>
              </a:ext>
            </a:extLst>
          </p:cNvPr>
          <p:cNvSpPr/>
          <p:nvPr/>
        </p:nvSpPr>
        <p:spPr>
          <a:xfrm>
            <a:off x="1564051" y="7566685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76" name="Прямоугольник 75">
            <a:extLst>
              <a:ext uri="{FF2B5EF4-FFF2-40B4-BE49-F238E27FC236}">
                <a16:creationId xmlns:a16="http://schemas.microsoft.com/office/drawing/2014/main" xmlns="" id="{C265F2AB-F7C1-E21C-6E38-AB0A27FD36B2}"/>
              </a:ext>
            </a:extLst>
          </p:cNvPr>
          <p:cNvSpPr/>
          <p:nvPr/>
        </p:nvSpPr>
        <p:spPr>
          <a:xfrm>
            <a:off x="3934272" y="7549681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>
                <a:solidFill>
                  <a:schemeClr val="tx1"/>
                </a:solidFill>
              </a:rPr>
              <a:t>Компьютерное домино</a:t>
            </a:r>
          </a:p>
          <a:p>
            <a:pPr algn="ctr"/>
            <a:r>
              <a:rPr lang="ru-RU" sz="1400" b="1">
                <a:solidFill>
                  <a:schemeClr val="tx1"/>
                </a:solidFill>
              </a:rPr>
              <a:t>7 класс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77" name="Прямоугольник 76">
            <a:extLst>
              <a:ext uri="{FF2B5EF4-FFF2-40B4-BE49-F238E27FC236}">
                <a16:creationId xmlns:a16="http://schemas.microsoft.com/office/drawing/2014/main" xmlns="" id="{F8D51A9F-9B50-9D67-4A56-F6E16C1CAE50}"/>
              </a:ext>
            </a:extLst>
          </p:cNvPr>
          <p:cNvSpPr/>
          <p:nvPr/>
        </p:nvSpPr>
        <p:spPr>
          <a:xfrm>
            <a:off x="5302424" y="7549681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78" name="Прямоугольник 77">
            <a:extLst>
              <a:ext uri="{FF2B5EF4-FFF2-40B4-BE49-F238E27FC236}">
                <a16:creationId xmlns:a16="http://schemas.microsoft.com/office/drawing/2014/main" xmlns="" id="{C8385A96-DDE7-F6E5-4104-8D771E835E9D}"/>
              </a:ext>
            </a:extLst>
          </p:cNvPr>
          <p:cNvSpPr/>
          <p:nvPr/>
        </p:nvSpPr>
        <p:spPr>
          <a:xfrm>
            <a:off x="195899" y="8790821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>
                <a:solidFill>
                  <a:schemeClr val="tx1"/>
                </a:solidFill>
              </a:rPr>
              <a:t>Компьютерное домино</a:t>
            </a:r>
          </a:p>
          <a:p>
            <a:pPr algn="ctr"/>
            <a:r>
              <a:rPr lang="ru-RU" sz="1400" b="1">
                <a:solidFill>
                  <a:schemeClr val="tx1"/>
                </a:solidFill>
              </a:rPr>
              <a:t>7 класс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79" name="Прямоугольник 78">
            <a:extLst>
              <a:ext uri="{FF2B5EF4-FFF2-40B4-BE49-F238E27FC236}">
                <a16:creationId xmlns:a16="http://schemas.microsoft.com/office/drawing/2014/main" xmlns="" id="{1F484F18-AECD-2CA2-2D7D-9052B1C377D9}"/>
              </a:ext>
            </a:extLst>
          </p:cNvPr>
          <p:cNvSpPr/>
          <p:nvPr/>
        </p:nvSpPr>
        <p:spPr>
          <a:xfrm>
            <a:off x="1564051" y="8790821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80" name="Прямоугольник 79">
            <a:extLst>
              <a:ext uri="{FF2B5EF4-FFF2-40B4-BE49-F238E27FC236}">
                <a16:creationId xmlns:a16="http://schemas.microsoft.com/office/drawing/2014/main" xmlns="" id="{2171439F-1A8C-3EB4-A31D-A89F7E0CF6D7}"/>
              </a:ext>
            </a:extLst>
          </p:cNvPr>
          <p:cNvSpPr/>
          <p:nvPr/>
        </p:nvSpPr>
        <p:spPr>
          <a:xfrm>
            <a:off x="3934272" y="8773817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Компьютерное домино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</a:rPr>
              <a:t>7 класс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F891A90C-A6C0-EE8C-8E12-46F12C07BED1}"/>
              </a:ext>
            </a:extLst>
          </p:cNvPr>
          <p:cNvSpPr/>
          <p:nvPr/>
        </p:nvSpPr>
        <p:spPr>
          <a:xfrm>
            <a:off x="5302424" y="8773817"/>
            <a:ext cx="1368152" cy="10801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1"/>
              </a:solidFill>
            </a:endParaRPr>
          </a:p>
        </p:txBody>
      </p:sp>
      <p:pic>
        <p:nvPicPr>
          <p:cNvPr id="6" name="Рисунок 5" descr="Компьютер">
            <a:extLst>
              <a:ext uri="{FF2B5EF4-FFF2-40B4-BE49-F238E27FC236}">
                <a16:creationId xmlns:a16="http://schemas.microsoft.com/office/drawing/2014/main" xmlns="" id="{C6264C9C-7B09-2156-F33C-1A0D98060C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529300" y="7595926"/>
            <a:ext cx="914400" cy="914400"/>
          </a:xfrm>
          <a:prstGeom prst="rect">
            <a:avLst/>
          </a:prstGeom>
        </p:spPr>
      </p:pic>
      <p:pic>
        <p:nvPicPr>
          <p:cNvPr id="7" name="Рисунок 6" descr="Компьютер">
            <a:extLst>
              <a:ext uri="{FF2B5EF4-FFF2-40B4-BE49-F238E27FC236}">
                <a16:creationId xmlns:a16="http://schemas.microsoft.com/office/drawing/2014/main" xmlns="" id="{7E298AB8-0F79-1AD9-FAF2-ACAFE1B7A92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529300" y="8873681"/>
            <a:ext cx="914400" cy="914400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6BE51AE5-5607-3C6E-7080-999FDBBE7949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529260" y="6338157"/>
            <a:ext cx="914479" cy="914479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524247D4-C289-6CBF-500F-BF2D63546DF6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522001" y="5179837"/>
            <a:ext cx="914479" cy="914479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2EBCBB72-76D2-1077-B27B-2E24ED0B730B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522001" y="3976497"/>
            <a:ext cx="914479" cy="914479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DE5675FE-60BD-2D90-3B04-BFA9CA7C20CE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522001" y="2723824"/>
            <a:ext cx="914479" cy="914479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31EC3984-1FA8-ECE2-A1BE-4BD1B73CE0D1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522000" y="1513118"/>
            <a:ext cx="914479" cy="914479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03F1BACE-3850-ED6E-C4B0-9506AEA90FC0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522000" y="200472"/>
            <a:ext cx="914479" cy="914479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ED70DAC6-B7C2-79F4-5912-C95E19BC126A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57681" y="266288"/>
            <a:ext cx="914479" cy="914479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xmlns="" id="{5187DC9E-8E35-11AF-531C-CE4B6440EFEB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57680" y="1429000"/>
            <a:ext cx="914479" cy="914479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xmlns="" id="{7F8E1CE2-ECA6-FD9B-4450-E0ED6418BF63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55842" y="2743163"/>
            <a:ext cx="914479" cy="914479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xmlns="" id="{2F9038ED-DE66-D379-CBF6-73088A2AA226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46544" y="3914474"/>
            <a:ext cx="914479" cy="914479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19D23F9C-8A6B-C2E7-F4DF-3F4B282F3525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40300" y="5122205"/>
            <a:ext cx="914479" cy="914479"/>
          </a:xfrm>
          <a:prstGeom prst="rect">
            <a:avLst/>
          </a:prstGeom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xmlns="" id="{CDCB6646-28E7-0785-D892-9E28319F6F75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55841" y="6403973"/>
            <a:ext cx="914479" cy="914479"/>
          </a:xfrm>
          <a:prstGeom prst="rect">
            <a:avLst/>
          </a:prstGeom>
        </p:spPr>
      </p:pic>
      <p:pic>
        <p:nvPicPr>
          <p:cNvPr id="24" name="Рисунок 23">
            <a:extLst>
              <a:ext uri="{FF2B5EF4-FFF2-40B4-BE49-F238E27FC236}">
                <a16:creationId xmlns:a16="http://schemas.microsoft.com/office/drawing/2014/main" xmlns="" id="{C869E4B4-F3AE-B906-4CA7-2C6C37BEEACA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67859" y="7649505"/>
            <a:ext cx="914479" cy="914479"/>
          </a:xfrm>
          <a:prstGeom prst="rect">
            <a:avLst/>
          </a:prstGeom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xmlns="" id="{6C4F3F76-8DA1-F41C-DE71-25D84B5B886C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83628" y="8856637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086682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163</Words>
  <Application>Microsoft Office PowerPoint</Application>
  <PresentationFormat>Лист A4 (210x297 мм)</PresentationFormat>
  <Paragraphs>67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Информатика</dc:creator>
  <cp:lastModifiedBy>Информатика</cp:lastModifiedBy>
  <cp:revision>10</cp:revision>
  <dcterms:created xsi:type="dcterms:W3CDTF">2023-10-05T08:57:53Z</dcterms:created>
  <dcterms:modified xsi:type="dcterms:W3CDTF">2023-10-09T12:43:31Z</dcterms:modified>
</cp:coreProperties>
</file>