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4"/>
  </p:notesMasterIdLst>
  <p:sldIdLst>
    <p:sldId id="257" r:id="rId2"/>
    <p:sldId id="278" r:id="rId3"/>
    <p:sldId id="259" r:id="rId4"/>
    <p:sldId id="258" r:id="rId5"/>
    <p:sldId id="256" r:id="rId6"/>
    <p:sldId id="284" r:id="rId7"/>
    <p:sldId id="262" r:id="rId8"/>
    <p:sldId id="265" r:id="rId9"/>
    <p:sldId id="274" r:id="rId10"/>
    <p:sldId id="266" r:id="rId11"/>
    <p:sldId id="290" r:id="rId12"/>
    <p:sldId id="285" r:id="rId13"/>
    <p:sldId id="288" r:id="rId14"/>
    <p:sldId id="280" r:id="rId15"/>
    <p:sldId id="281" r:id="rId16"/>
    <p:sldId id="263" r:id="rId17"/>
    <p:sldId id="283" r:id="rId18"/>
    <p:sldId id="286" r:id="rId19"/>
    <p:sldId id="277" r:id="rId20"/>
    <p:sldId id="279" r:id="rId21"/>
    <p:sldId id="289" r:id="rId22"/>
    <p:sldId id="275" r:id="rId23"/>
  </p:sldIdLst>
  <p:sldSz cx="9144000" cy="5143500" type="screen16x9"/>
  <p:notesSz cx="6858000" cy="9144000"/>
  <p:embeddedFontLst>
    <p:embeddedFont>
      <p:font typeface="Poppins Medium" panose="020B060402020202020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ssistant" panose="020B0604020202020204" charset="-79"/>
      <p:regular r:id="rId31"/>
      <p:bold r:id="rId32"/>
    </p:embeddedFont>
    <p:embeddedFont>
      <p:font typeface="Roboto Slab Medium" panose="020B0604020202020204" charset="0"/>
      <p:regular r:id="rId33"/>
      <p:bold r:id="rId34"/>
    </p:embeddedFont>
    <p:embeddedFont>
      <p:font typeface="Bebas Neue" panose="020B0604020202020204" charset="0"/>
      <p:regular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Poppins Black" panose="020B0604020202020204" charset="0"/>
      <p:bold r:id="rId40"/>
      <p:boldItalic r:id="rId41"/>
    </p:embeddedFont>
    <p:embeddedFont>
      <p:font typeface="Aharoni" panose="020B0604020202020204" charset="-79"/>
      <p:bold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Cabin" panose="020B0604020202020204" charset="0"/>
      <p:regular r:id="rId47"/>
      <p:bold r:id="rId48"/>
      <p:italic r:id="rId49"/>
      <p:boldItalic r:id="rId50"/>
    </p:embeddedFont>
    <p:embeddedFont>
      <p:font typeface="Poppins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EF"/>
    <a:srgbClr val="B35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67BF68-D102-4BFF-A196-E6107ECB5FBA}">
  <a:tblStyle styleId="{3C67BF68-D102-4BFF-A196-E6107ECB5F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2" y="5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4bad7eaa3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4bad7eaa3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4bad7eaa3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4bad7eaa3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38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41b9d8079f_0_22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41b9d8079f_0_22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bad7eaa3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bad7eaa3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946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bad7eaa3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bad7eaa3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641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16ce1c0a76d_0_22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16ce1c0a76d_0_22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859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16ce1c0a76d_0_22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16ce1c0a76d_0_22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bad7eaa3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bad7eaa3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bad7eaa3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bad7eaa3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613c3bc91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613c3bc91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69241849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69241849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4bad7eaa3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4bad7eaa3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4bad7eaa3d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4bad7eaa3d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16ce1c0a76d_0_22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16ce1c0a76d_0_22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6ce1c0a76d_0_22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16ce1c0a76d_0_22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975" y="3876525"/>
            <a:ext cx="4418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5975" y="1127175"/>
            <a:ext cx="4418100" cy="23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700" b="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792213" y="3485726"/>
            <a:ext cx="2282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2"/>
          </p:nvPr>
        </p:nvSpPr>
        <p:spPr>
          <a:xfrm>
            <a:off x="792213" y="3090150"/>
            <a:ext cx="22824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3"/>
          </p:nvPr>
        </p:nvSpPr>
        <p:spPr>
          <a:xfrm>
            <a:off x="3430800" y="3485726"/>
            <a:ext cx="2282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3430800" y="3090150"/>
            <a:ext cx="22824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5"/>
          </p:nvPr>
        </p:nvSpPr>
        <p:spPr>
          <a:xfrm>
            <a:off x="6069387" y="3485726"/>
            <a:ext cx="2282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6"/>
          </p:nvPr>
        </p:nvSpPr>
        <p:spPr>
          <a:xfrm>
            <a:off x="6069387" y="3090150"/>
            <a:ext cx="22824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2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0" name="Google Shape;150;p18"/>
          <p:cNvSpPr txBox="1">
            <a:spLocks noGrp="1"/>
          </p:cNvSpPr>
          <p:nvPr>
            <p:ph type="subTitle" idx="1"/>
          </p:nvPr>
        </p:nvSpPr>
        <p:spPr>
          <a:xfrm>
            <a:off x="833700" y="3942640"/>
            <a:ext cx="21465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2"/>
          </p:nvPr>
        </p:nvSpPr>
        <p:spPr>
          <a:xfrm>
            <a:off x="833700" y="3504340"/>
            <a:ext cx="21465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3"/>
          </p:nvPr>
        </p:nvSpPr>
        <p:spPr>
          <a:xfrm>
            <a:off x="3498750" y="3942640"/>
            <a:ext cx="21465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4"/>
          </p:nvPr>
        </p:nvSpPr>
        <p:spPr>
          <a:xfrm>
            <a:off x="3498750" y="3504340"/>
            <a:ext cx="21465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5"/>
          </p:nvPr>
        </p:nvSpPr>
        <p:spPr>
          <a:xfrm>
            <a:off x="6163800" y="3942640"/>
            <a:ext cx="21465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6"/>
          </p:nvPr>
        </p:nvSpPr>
        <p:spPr>
          <a:xfrm>
            <a:off x="6163800" y="3504340"/>
            <a:ext cx="21465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2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1" name="Google Shape;181;p21"/>
          <p:cNvSpPr txBox="1">
            <a:spLocks noGrp="1"/>
          </p:cNvSpPr>
          <p:nvPr>
            <p:ph type="subTitle" idx="1"/>
          </p:nvPr>
        </p:nvSpPr>
        <p:spPr>
          <a:xfrm>
            <a:off x="818310" y="2336041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2"/>
          </p:nvPr>
        </p:nvSpPr>
        <p:spPr>
          <a:xfrm>
            <a:off x="818310" y="2053866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3"/>
          </p:nvPr>
        </p:nvSpPr>
        <p:spPr>
          <a:xfrm>
            <a:off x="3468892" y="2336216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4"/>
          </p:nvPr>
        </p:nvSpPr>
        <p:spPr>
          <a:xfrm>
            <a:off x="3468892" y="2053866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5"/>
          </p:nvPr>
        </p:nvSpPr>
        <p:spPr>
          <a:xfrm>
            <a:off x="6119490" y="2336216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6"/>
          </p:nvPr>
        </p:nvSpPr>
        <p:spPr>
          <a:xfrm>
            <a:off x="6119490" y="2053866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7"/>
          </p:nvPr>
        </p:nvSpPr>
        <p:spPr>
          <a:xfrm>
            <a:off x="818310" y="4027500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8"/>
          </p:nvPr>
        </p:nvSpPr>
        <p:spPr>
          <a:xfrm>
            <a:off x="818310" y="3746975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subTitle" idx="9"/>
          </p:nvPr>
        </p:nvSpPr>
        <p:spPr>
          <a:xfrm>
            <a:off x="3468892" y="4027500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13"/>
          </p:nvPr>
        </p:nvSpPr>
        <p:spPr>
          <a:xfrm>
            <a:off x="3468892" y="3747700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14"/>
          </p:nvPr>
        </p:nvSpPr>
        <p:spPr>
          <a:xfrm>
            <a:off x="6119490" y="4028225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15"/>
          </p:nvPr>
        </p:nvSpPr>
        <p:spPr>
          <a:xfrm>
            <a:off x="6119490" y="3747702"/>
            <a:ext cx="22062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" name="Google Shape;196;p22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18" name="Google Shape;218;p26"/>
          <p:cNvGrpSpPr/>
          <p:nvPr/>
        </p:nvGrpSpPr>
        <p:grpSpPr>
          <a:xfrm>
            <a:off x="5182597" y="912182"/>
            <a:ext cx="3461823" cy="3143030"/>
            <a:chOff x="4601275" y="2488300"/>
            <a:chExt cx="736950" cy="669100"/>
          </a:xfrm>
        </p:grpSpPr>
        <p:sp>
          <p:nvSpPr>
            <p:cNvPr id="219" name="Google Shape;219;p26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6"/>
          <p:cNvGrpSpPr/>
          <p:nvPr/>
        </p:nvGrpSpPr>
        <p:grpSpPr>
          <a:xfrm rot="-1110574" flipH="1">
            <a:off x="5585160" y="1536815"/>
            <a:ext cx="2864089" cy="2355630"/>
            <a:chOff x="1005472" y="1808720"/>
            <a:chExt cx="2621049" cy="2155737"/>
          </a:xfrm>
        </p:grpSpPr>
        <p:sp>
          <p:nvSpPr>
            <p:cNvPr id="229" name="Google Shape;229;p26"/>
            <p:cNvSpPr/>
            <p:nvPr/>
          </p:nvSpPr>
          <p:spPr>
            <a:xfrm>
              <a:off x="1005472" y="1808720"/>
              <a:ext cx="2621049" cy="2155737"/>
            </a:xfrm>
            <a:custGeom>
              <a:avLst/>
              <a:gdLst/>
              <a:ahLst/>
              <a:cxnLst/>
              <a:rect l="l" t="t" r="r" b="b"/>
              <a:pathLst>
                <a:path w="46522" h="38263" extrusionOk="0">
                  <a:moveTo>
                    <a:pt x="34323" y="13863"/>
                  </a:moveTo>
                  <a:cubicBezTo>
                    <a:pt x="34235" y="9690"/>
                    <a:pt x="33359" y="5925"/>
                    <a:pt x="32922" y="1927"/>
                  </a:cubicBezTo>
                  <a:cubicBezTo>
                    <a:pt x="32630" y="1576"/>
                    <a:pt x="32630" y="1109"/>
                    <a:pt x="32105" y="905"/>
                  </a:cubicBezTo>
                  <a:cubicBezTo>
                    <a:pt x="29449" y="496"/>
                    <a:pt x="26764" y="496"/>
                    <a:pt x="24020" y="467"/>
                  </a:cubicBezTo>
                  <a:cubicBezTo>
                    <a:pt x="19964" y="380"/>
                    <a:pt x="15673" y="0"/>
                    <a:pt x="11733" y="59"/>
                  </a:cubicBezTo>
                  <a:cubicBezTo>
                    <a:pt x="8202" y="117"/>
                    <a:pt x="4583" y="146"/>
                    <a:pt x="1197" y="380"/>
                  </a:cubicBezTo>
                  <a:cubicBezTo>
                    <a:pt x="1" y="1080"/>
                    <a:pt x="351" y="2510"/>
                    <a:pt x="468" y="3882"/>
                  </a:cubicBezTo>
                  <a:cubicBezTo>
                    <a:pt x="555" y="4787"/>
                    <a:pt x="730" y="5604"/>
                    <a:pt x="847" y="6275"/>
                  </a:cubicBezTo>
                  <a:cubicBezTo>
                    <a:pt x="1635" y="11178"/>
                    <a:pt x="1956" y="16548"/>
                    <a:pt x="2949" y="20809"/>
                  </a:cubicBezTo>
                  <a:cubicBezTo>
                    <a:pt x="6246" y="21247"/>
                    <a:pt x="9428" y="20809"/>
                    <a:pt x="12463" y="21101"/>
                  </a:cubicBezTo>
                  <a:cubicBezTo>
                    <a:pt x="12171" y="21773"/>
                    <a:pt x="11762" y="22765"/>
                    <a:pt x="11675" y="23524"/>
                  </a:cubicBezTo>
                  <a:cubicBezTo>
                    <a:pt x="13222" y="25070"/>
                    <a:pt x="15498" y="26034"/>
                    <a:pt x="17600" y="27230"/>
                  </a:cubicBezTo>
                  <a:cubicBezTo>
                    <a:pt x="19730" y="28427"/>
                    <a:pt x="21890" y="29623"/>
                    <a:pt x="24020" y="30703"/>
                  </a:cubicBezTo>
                  <a:cubicBezTo>
                    <a:pt x="28369" y="33009"/>
                    <a:pt x="32601" y="35373"/>
                    <a:pt x="37095" y="37591"/>
                  </a:cubicBezTo>
                  <a:cubicBezTo>
                    <a:pt x="37533" y="37678"/>
                    <a:pt x="37387" y="38087"/>
                    <a:pt x="37708" y="38262"/>
                  </a:cubicBezTo>
                  <a:cubicBezTo>
                    <a:pt x="38292" y="37970"/>
                    <a:pt x="38584" y="37095"/>
                    <a:pt x="38934" y="36336"/>
                  </a:cubicBezTo>
                  <a:cubicBezTo>
                    <a:pt x="40539" y="34293"/>
                    <a:pt x="41531" y="31053"/>
                    <a:pt x="42961" y="28631"/>
                  </a:cubicBezTo>
                  <a:cubicBezTo>
                    <a:pt x="44100" y="25917"/>
                    <a:pt x="45880" y="23261"/>
                    <a:pt x="46522" y="20313"/>
                  </a:cubicBezTo>
                  <a:cubicBezTo>
                    <a:pt x="42757" y="18008"/>
                    <a:pt x="38409" y="15994"/>
                    <a:pt x="34323" y="1386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1086038" y="1859707"/>
              <a:ext cx="1706877" cy="598556"/>
            </a:xfrm>
            <a:custGeom>
              <a:avLst/>
              <a:gdLst/>
              <a:ahLst/>
              <a:cxnLst/>
              <a:rect l="l" t="t" r="r" b="b"/>
              <a:pathLst>
                <a:path w="30296" h="10624" extrusionOk="0">
                  <a:moveTo>
                    <a:pt x="23670" y="5545"/>
                  </a:moveTo>
                  <a:cubicBezTo>
                    <a:pt x="25013" y="4991"/>
                    <a:pt x="26297" y="4261"/>
                    <a:pt x="27231" y="2919"/>
                  </a:cubicBezTo>
                  <a:cubicBezTo>
                    <a:pt x="27231" y="2860"/>
                    <a:pt x="27201" y="2831"/>
                    <a:pt x="27114" y="2831"/>
                  </a:cubicBezTo>
                  <a:cubicBezTo>
                    <a:pt x="25947" y="3707"/>
                    <a:pt x="24750" y="4465"/>
                    <a:pt x="23670" y="5545"/>
                  </a:cubicBezTo>
                  <a:close/>
                  <a:moveTo>
                    <a:pt x="30003" y="1372"/>
                  </a:moveTo>
                  <a:cubicBezTo>
                    <a:pt x="30295" y="1693"/>
                    <a:pt x="29507" y="1839"/>
                    <a:pt x="29332" y="2072"/>
                  </a:cubicBezTo>
                  <a:cubicBezTo>
                    <a:pt x="29040" y="2306"/>
                    <a:pt x="28748" y="2510"/>
                    <a:pt x="28456" y="2714"/>
                  </a:cubicBezTo>
                  <a:cubicBezTo>
                    <a:pt x="27873" y="3181"/>
                    <a:pt x="27289" y="3561"/>
                    <a:pt x="26676" y="3969"/>
                  </a:cubicBezTo>
                  <a:cubicBezTo>
                    <a:pt x="25480" y="4845"/>
                    <a:pt x="24341" y="5779"/>
                    <a:pt x="23116" y="6567"/>
                  </a:cubicBezTo>
                  <a:cubicBezTo>
                    <a:pt x="22853" y="6917"/>
                    <a:pt x="22590" y="7267"/>
                    <a:pt x="22240" y="7442"/>
                  </a:cubicBezTo>
                  <a:cubicBezTo>
                    <a:pt x="21073" y="6888"/>
                    <a:pt x="19964" y="6333"/>
                    <a:pt x="18679" y="5866"/>
                  </a:cubicBezTo>
                  <a:cubicBezTo>
                    <a:pt x="16987" y="6275"/>
                    <a:pt x="16491" y="8960"/>
                    <a:pt x="15440" y="10624"/>
                  </a:cubicBezTo>
                  <a:cubicBezTo>
                    <a:pt x="10508" y="7326"/>
                    <a:pt x="5429" y="4086"/>
                    <a:pt x="118" y="1255"/>
                  </a:cubicBezTo>
                  <a:cubicBezTo>
                    <a:pt x="30" y="992"/>
                    <a:pt x="1" y="701"/>
                    <a:pt x="176" y="292"/>
                  </a:cubicBezTo>
                  <a:cubicBezTo>
                    <a:pt x="8698" y="0"/>
                    <a:pt x="17804" y="876"/>
                    <a:pt x="26355" y="671"/>
                  </a:cubicBezTo>
                  <a:cubicBezTo>
                    <a:pt x="27377" y="1372"/>
                    <a:pt x="28690" y="1197"/>
                    <a:pt x="29741" y="1284"/>
                  </a:cubicBezTo>
                  <a:cubicBezTo>
                    <a:pt x="29857" y="1343"/>
                    <a:pt x="29945" y="1226"/>
                    <a:pt x="29945" y="1343"/>
                  </a:cubicBezTo>
                  <a:cubicBezTo>
                    <a:pt x="29974" y="1372"/>
                    <a:pt x="30003" y="1372"/>
                    <a:pt x="30003" y="137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2383422" y="1969850"/>
              <a:ext cx="490045" cy="585429"/>
            </a:xfrm>
            <a:custGeom>
              <a:avLst/>
              <a:gdLst/>
              <a:ahLst/>
              <a:cxnLst/>
              <a:rect l="l" t="t" r="r" b="b"/>
              <a:pathLst>
                <a:path w="8698" h="10391" extrusionOk="0">
                  <a:moveTo>
                    <a:pt x="7092" y="2948"/>
                  </a:moveTo>
                  <a:cubicBezTo>
                    <a:pt x="7384" y="4874"/>
                    <a:pt x="7034" y="7093"/>
                    <a:pt x="7734" y="8814"/>
                  </a:cubicBezTo>
                  <a:cubicBezTo>
                    <a:pt x="7909" y="6655"/>
                    <a:pt x="7617" y="4729"/>
                    <a:pt x="7355" y="2802"/>
                  </a:cubicBezTo>
                  <a:cubicBezTo>
                    <a:pt x="7296" y="2802"/>
                    <a:pt x="7209" y="2773"/>
                    <a:pt x="7150" y="2744"/>
                  </a:cubicBezTo>
                  <a:cubicBezTo>
                    <a:pt x="7121" y="2831"/>
                    <a:pt x="7121" y="2890"/>
                    <a:pt x="7092" y="2948"/>
                  </a:cubicBezTo>
                  <a:close/>
                  <a:moveTo>
                    <a:pt x="8697" y="10390"/>
                  </a:moveTo>
                  <a:cubicBezTo>
                    <a:pt x="5925" y="8931"/>
                    <a:pt x="3035" y="7559"/>
                    <a:pt x="321" y="6071"/>
                  </a:cubicBezTo>
                  <a:cubicBezTo>
                    <a:pt x="0" y="5954"/>
                    <a:pt x="525" y="5808"/>
                    <a:pt x="642" y="5779"/>
                  </a:cubicBezTo>
                  <a:cubicBezTo>
                    <a:pt x="1051" y="5341"/>
                    <a:pt x="1576" y="5050"/>
                    <a:pt x="2043" y="4699"/>
                  </a:cubicBezTo>
                  <a:cubicBezTo>
                    <a:pt x="2627" y="4174"/>
                    <a:pt x="3210" y="3619"/>
                    <a:pt x="3882" y="3240"/>
                  </a:cubicBezTo>
                  <a:cubicBezTo>
                    <a:pt x="5049" y="2160"/>
                    <a:pt x="6304" y="1197"/>
                    <a:pt x="7501" y="205"/>
                  </a:cubicBezTo>
                  <a:cubicBezTo>
                    <a:pt x="7559" y="146"/>
                    <a:pt x="7617" y="117"/>
                    <a:pt x="7647" y="1"/>
                  </a:cubicBezTo>
                  <a:cubicBezTo>
                    <a:pt x="7705" y="30"/>
                    <a:pt x="7792" y="59"/>
                    <a:pt x="7851" y="88"/>
                  </a:cubicBezTo>
                  <a:cubicBezTo>
                    <a:pt x="8084" y="3532"/>
                    <a:pt x="8318" y="7005"/>
                    <a:pt x="8697" y="103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1715800" y="2257576"/>
              <a:ext cx="1866319" cy="1646029"/>
            </a:xfrm>
            <a:custGeom>
              <a:avLst/>
              <a:gdLst/>
              <a:ahLst/>
              <a:cxnLst/>
              <a:rect l="l" t="t" r="r" b="b"/>
              <a:pathLst>
                <a:path w="33126" h="29216" extrusionOk="0">
                  <a:moveTo>
                    <a:pt x="22678" y="25392"/>
                  </a:moveTo>
                  <a:cubicBezTo>
                    <a:pt x="20635" y="24166"/>
                    <a:pt x="18183" y="22649"/>
                    <a:pt x="15586" y="22094"/>
                  </a:cubicBezTo>
                  <a:cubicBezTo>
                    <a:pt x="15615" y="22619"/>
                    <a:pt x="16111" y="22941"/>
                    <a:pt x="16403" y="23349"/>
                  </a:cubicBezTo>
                  <a:cubicBezTo>
                    <a:pt x="17599" y="23933"/>
                    <a:pt x="18854" y="24546"/>
                    <a:pt x="20080" y="25188"/>
                  </a:cubicBezTo>
                  <a:cubicBezTo>
                    <a:pt x="21248" y="25771"/>
                    <a:pt x="22532" y="26735"/>
                    <a:pt x="23816" y="26676"/>
                  </a:cubicBezTo>
                  <a:cubicBezTo>
                    <a:pt x="24079" y="25917"/>
                    <a:pt x="23232" y="25742"/>
                    <a:pt x="22678" y="25392"/>
                  </a:cubicBezTo>
                  <a:close/>
                  <a:moveTo>
                    <a:pt x="24312" y="23933"/>
                  </a:moveTo>
                  <a:cubicBezTo>
                    <a:pt x="22561" y="23086"/>
                    <a:pt x="20401" y="21802"/>
                    <a:pt x="18417" y="21073"/>
                  </a:cubicBezTo>
                  <a:cubicBezTo>
                    <a:pt x="17921" y="20898"/>
                    <a:pt x="17103" y="20547"/>
                    <a:pt x="16666" y="20898"/>
                  </a:cubicBezTo>
                  <a:cubicBezTo>
                    <a:pt x="17921" y="22298"/>
                    <a:pt x="20547" y="23262"/>
                    <a:pt x="22590" y="24225"/>
                  </a:cubicBezTo>
                  <a:cubicBezTo>
                    <a:pt x="23261" y="24546"/>
                    <a:pt x="24079" y="25246"/>
                    <a:pt x="24721" y="24750"/>
                  </a:cubicBezTo>
                  <a:cubicBezTo>
                    <a:pt x="24691" y="24429"/>
                    <a:pt x="24487" y="24166"/>
                    <a:pt x="24312" y="23933"/>
                  </a:cubicBezTo>
                  <a:close/>
                  <a:moveTo>
                    <a:pt x="17891" y="19146"/>
                  </a:moveTo>
                  <a:cubicBezTo>
                    <a:pt x="17716" y="19176"/>
                    <a:pt x="17541" y="19234"/>
                    <a:pt x="17424" y="19380"/>
                  </a:cubicBezTo>
                  <a:cubicBezTo>
                    <a:pt x="17191" y="19263"/>
                    <a:pt x="17016" y="19146"/>
                    <a:pt x="16870" y="19438"/>
                  </a:cubicBezTo>
                  <a:cubicBezTo>
                    <a:pt x="17016" y="19789"/>
                    <a:pt x="17512" y="19934"/>
                    <a:pt x="17687" y="20226"/>
                  </a:cubicBezTo>
                  <a:cubicBezTo>
                    <a:pt x="20139" y="21160"/>
                    <a:pt x="22269" y="22269"/>
                    <a:pt x="24779" y="23174"/>
                  </a:cubicBezTo>
                  <a:cubicBezTo>
                    <a:pt x="24954" y="22941"/>
                    <a:pt x="25363" y="23145"/>
                    <a:pt x="25509" y="22795"/>
                  </a:cubicBezTo>
                  <a:cubicBezTo>
                    <a:pt x="23582" y="21277"/>
                    <a:pt x="20606" y="20051"/>
                    <a:pt x="17891" y="19146"/>
                  </a:cubicBezTo>
                  <a:close/>
                  <a:moveTo>
                    <a:pt x="22970" y="11558"/>
                  </a:moveTo>
                  <a:cubicBezTo>
                    <a:pt x="24020" y="11120"/>
                    <a:pt x="26092" y="11850"/>
                    <a:pt x="25801" y="12988"/>
                  </a:cubicBezTo>
                  <a:cubicBezTo>
                    <a:pt x="24516" y="11617"/>
                    <a:pt x="21744" y="11996"/>
                    <a:pt x="20635" y="10508"/>
                  </a:cubicBezTo>
                  <a:cubicBezTo>
                    <a:pt x="20430" y="12375"/>
                    <a:pt x="24166" y="12171"/>
                    <a:pt x="25100" y="13514"/>
                  </a:cubicBezTo>
                  <a:cubicBezTo>
                    <a:pt x="24516" y="13251"/>
                    <a:pt x="24137" y="13397"/>
                    <a:pt x="23699" y="13368"/>
                  </a:cubicBezTo>
                  <a:cubicBezTo>
                    <a:pt x="23291" y="13251"/>
                    <a:pt x="22911" y="13134"/>
                    <a:pt x="22503" y="12988"/>
                  </a:cubicBezTo>
                  <a:cubicBezTo>
                    <a:pt x="21394" y="12551"/>
                    <a:pt x="20956" y="11412"/>
                    <a:pt x="20080" y="11004"/>
                  </a:cubicBezTo>
                  <a:cubicBezTo>
                    <a:pt x="20022" y="12521"/>
                    <a:pt x="21452" y="13251"/>
                    <a:pt x="22970" y="13922"/>
                  </a:cubicBezTo>
                  <a:cubicBezTo>
                    <a:pt x="22473" y="14156"/>
                    <a:pt x="22152" y="14739"/>
                    <a:pt x="21831" y="15382"/>
                  </a:cubicBezTo>
                  <a:cubicBezTo>
                    <a:pt x="20372" y="14739"/>
                    <a:pt x="20781" y="13105"/>
                    <a:pt x="19234" y="12492"/>
                  </a:cubicBezTo>
                  <a:cubicBezTo>
                    <a:pt x="19205" y="13601"/>
                    <a:pt x="20139" y="14185"/>
                    <a:pt x="20372" y="15148"/>
                  </a:cubicBezTo>
                  <a:cubicBezTo>
                    <a:pt x="20781" y="15469"/>
                    <a:pt x="21014" y="15907"/>
                    <a:pt x="21685" y="16082"/>
                  </a:cubicBezTo>
                  <a:cubicBezTo>
                    <a:pt x="21598" y="17775"/>
                    <a:pt x="23115" y="19643"/>
                    <a:pt x="25246" y="19292"/>
                  </a:cubicBezTo>
                  <a:cubicBezTo>
                    <a:pt x="26180" y="18855"/>
                    <a:pt x="27406" y="17716"/>
                    <a:pt x="27231" y="16170"/>
                  </a:cubicBezTo>
                  <a:cubicBezTo>
                    <a:pt x="27902" y="15177"/>
                    <a:pt x="28719" y="13864"/>
                    <a:pt x="29244" y="12930"/>
                  </a:cubicBezTo>
                  <a:cubicBezTo>
                    <a:pt x="28982" y="12259"/>
                    <a:pt x="27493" y="12113"/>
                    <a:pt x="27026" y="11704"/>
                  </a:cubicBezTo>
                  <a:cubicBezTo>
                    <a:pt x="26822" y="11821"/>
                    <a:pt x="26734" y="12171"/>
                    <a:pt x="26501" y="12200"/>
                  </a:cubicBezTo>
                  <a:cubicBezTo>
                    <a:pt x="26209" y="10829"/>
                    <a:pt x="23991" y="10624"/>
                    <a:pt x="22882" y="10916"/>
                  </a:cubicBezTo>
                  <a:cubicBezTo>
                    <a:pt x="22036" y="10508"/>
                    <a:pt x="21802" y="9807"/>
                    <a:pt x="21160" y="9311"/>
                  </a:cubicBezTo>
                  <a:cubicBezTo>
                    <a:pt x="20985" y="10449"/>
                    <a:pt x="21831" y="11062"/>
                    <a:pt x="22970" y="11558"/>
                  </a:cubicBezTo>
                  <a:close/>
                  <a:moveTo>
                    <a:pt x="14623" y="6626"/>
                  </a:moveTo>
                  <a:cubicBezTo>
                    <a:pt x="12842" y="5780"/>
                    <a:pt x="10858" y="4379"/>
                    <a:pt x="8815" y="3795"/>
                  </a:cubicBezTo>
                  <a:cubicBezTo>
                    <a:pt x="8494" y="3678"/>
                    <a:pt x="7968" y="3532"/>
                    <a:pt x="7618" y="3707"/>
                  </a:cubicBezTo>
                  <a:cubicBezTo>
                    <a:pt x="7501" y="4495"/>
                    <a:pt x="8406" y="4700"/>
                    <a:pt x="8990" y="4962"/>
                  </a:cubicBezTo>
                  <a:cubicBezTo>
                    <a:pt x="10945" y="5896"/>
                    <a:pt x="13017" y="7093"/>
                    <a:pt x="15002" y="7647"/>
                  </a:cubicBezTo>
                  <a:cubicBezTo>
                    <a:pt x="15002" y="7151"/>
                    <a:pt x="14506" y="7064"/>
                    <a:pt x="14623" y="6626"/>
                  </a:cubicBezTo>
                  <a:close/>
                  <a:moveTo>
                    <a:pt x="8406" y="1986"/>
                  </a:moveTo>
                  <a:cubicBezTo>
                    <a:pt x="8144" y="2715"/>
                    <a:pt x="8873" y="3007"/>
                    <a:pt x="9369" y="3270"/>
                  </a:cubicBezTo>
                  <a:cubicBezTo>
                    <a:pt x="11150" y="4233"/>
                    <a:pt x="13222" y="5108"/>
                    <a:pt x="15002" y="5896"/>
                  </a:cubicBezTo>
                  <a:cubicBezTo>
                    <a:pt x="15294" y="5721"/>
                    <a:pt x="15702" y="5809"/>
                    <a:pt x="15848" y="5400"/>
                  </a:cubicBezTo>
                  <a:cubicBezTo>
                    <a:pt x="13689" y="4174"/>
                    <a:pt x="11237" y="2482"/>
                    <a:pt x="8406" y="1986"/>
                  </a:cubicBezTo>
                  <a:close/>
                  <a:moveTo>
                    <a:pt x="33126" y="12726"/>
                  </a:moveTo>
                  <a:cubicBezTo>
                    <a:pt x="30353" y="18008"/>
                    <a:pt x="27464" y="23057"/>
                    <a:pt x="25129" y="29215"/>
                  </a:cubicBezTo>
                  <a:cubicBezTo>
                    <a:pt x="21306" y="26764"/>
                    <a:pt x="16987" y="24429"/>
                    <a:pt x="12667" y="22153"/>
                  </a:cubicBezTo>
                  <a:cubicBezTo>
                    <a:pt x="8348" y="19847"/>
                    <a:pt x="3795" y="17891"/>
                    <a:pt x="1" y="15236"/>
                  </a:cubicBezTo>
                  <a:cubicBezTo>
                    <a:pt x="1781" y="11354"/>
                    <a:pt x="3766" y="7356"/>
                    <a:pt x="5604" y="3357"/>
                  </a:cubicBezTo>
                  <a:cubicBezTo>
                    <a:pt x="6188" y="2131"/>
                    <a:pt x="6626" y="672"/>
                    <a:pt x="7735" y="1"/>
                  </a:cubicBezTo>
                  <a:cubicBezTo>
                    <a:pt x="13076" y="2336"/>
                    <a:pt x="18884" y="6247"/>
                    <a:pt x="24458" y="8290"/>
                  </a:cubicBezTo>
                  <a:cubicBezTo>
                    <a:pt x="27406" y="9720"/>
                    <a:pt x="30091" y="11325"/>
                    <a:pt x="33126" y="12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1099221" y="2014246"/>
              <a:ext cx="697208" cy="823860"/>
            </a:xfrm>
            <a:custGeom>
              <a:avLst/>
              <a:gdLst/>
              <a:ahLst/>
              <a:cxnLst/>
              <a:rect l="l" t="t" r="r" b="b"/>
              <a:pathLst>
                <a:path w="12375" h="14623" extrusionOk="0">
                  <a:moveTo>
                    <a:pt x="1080" y="3853"/>
                  </a:moveTo>
                  <a:cubicBezTo>
                    <a:pt x="1197" y="6275"/>
                    <a:pt x="1635" y="8756"/>
                    <a:pt x="2014" y="11003"/>
                  </a:cubicBezTo>
                  <a:cubicBezTo>
                    <a:pt x="2131" y="11791"/>
                    <a:pt x="1985" y="12696"/>
                    <a:pt x="2569" y="13309"/>
                  </a:cubicBezTo>
                  <a:cubicBezTo>
                    <a:pt x="2598" y="9836"/>
                    <a:pt x="2073" y="6626"/>
                    <a:pt x="1226" y="3590"/>
                  </a:cubicBezTo>
                  <a:cubicBezTo>
                    <a:pt x="1197" y="3678"/>
                    <a:pt x="1109" y="3707"/>
                    <a:pt x="1080" y="3853"/>
                  </a:cubicBezTo>
                  <a:close/>
                  <a:moveTo>
                    <a:pt x="0" y="1"/>
                  </a:moveTo>
                  <a:cubicBezTo>
                    <a:pt x="4320" y="2073"/>
                    <a:pt x="8347" y="4787"/>
                    <a:pt x="12258" y="7238"/>
                  </a:cubicBezTo>
                  <a:cubicBezTo>
                    <a:pt x="12375" y="7618"/>
                    <a:pt x="11412" y="7793"/>
                    <a:pt x="11120" y="8172"/>
                  </a:cubicBezTo>
                  <a:cubicBezTo>
                    <a:pt x="10595" y="8347"/>
                    <a:pt x="10186" y="8727"/>
                    <a:pt x="9661" y="8931"/>
                  </a:cubicBezTo>
                  <a:cubicBezTo>
                    <a:pt x="8785" y="9573"/>
                    <a:pt x="7851" y="10128"/>
                    <a:pt x="6917" y="10653"/>
                  </a:cubicBezTo>
                  <a:cubicBezTo>
                    <a:pt x="5079" y="11850"/>
                    <a:pt x="3240" y="12988"/>
                    <a:pt x="1635" y="14622"/>
                  </a:cubicBezTo>
                  <a:cubicBezTo>
                    <a:pt x="1197" y="9690"/>
                    <a:pt x="467" y="4904"/>
                    <a:pt x="0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1191280" y="2451609"/>
              <a:ext cx="743294" cy="491736"/>
            </a:xfrm>
            <a:custGeom>
              <a:avLst/>
              <a:gdLst/>
              <a:ahLst/>
              <a:cxnLst/>
              <a:rect l="l" t="t" r="r" b="b"/>
              <a:pathLst>
                <a:path w="13193" h="8728" extrusionOk="0">
                  <a:moveTo>
                    <a:pt x="7531" y="7881"/>
                  </a:moveTo>
                  <a:cubicBezTo>
                    <a:pt x="7560" y="8581"/>
                    <a:pt x="9019" y="8464"/>
                    <a:pt x="9369" y="8056"/>
                  </a:cubicBezTo>
                  <a:cubicBezTo>
                    <a:pt x="8931" y="7589"/>
                    <a:pt x="7998" y="7735"/>
                    <a:pt x="7531" y="7881"/>
                  </a:cubicBezTo>
                  <a:close/>
                  <a:moveTo>
                    <a:pt x="13192" y="760"/>
                  </a:moveTo>
                  <a:cubicBezTo>
                    <a:pt x="11908" y="3270"/>
                    <a:pt x="10683" y="5925"/>
                    <a:pt x="9515" y="8727"/>
                  </a:cubicBezTo>
                  <a:cubicBezTo>
                    <a:pt x="6334" y="8610"/>
                    <a:pt x="3182" y="8640"/>
                    <a:pt x="88" y="8698"/>
                  </a:cubicBezTo>
                  <a:cubicBezTo>
                    <a:pt x="88" y="8464"/>
                    <a:pt x="59" y="8231"/>
                    <a:pt x="1" y="7998"/>
                  </a:cubicBezTo>
                  <a:cubicBezTo>
                    <a:pt x="3912" y="5283"/>
                    <a:pt x="7881" y="2686"/>
                    <a:pt x="11762" y="1"/>
                  </a:cubicBezTo>
                  <a:cubicBezTo>
                    <a:pt x="12171" y="293"/>
                    <a:pt x="12755" y="468"/>
                    <a:pt x="13192" y="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3156230" y="2959734"/>
              <a:ext cx="161189" cy="207219"/>
            </a:xfrm>
            <a:custGeom>
              <a:avLst/>
              <a:gdLst/>
              <a:ahLst/>
              <a:cxnLst/>
              <a:rect l="l" t="t" r="r" b="b"/>
              <a:pathLst>
                <a:path w="2861" h="3678" extrusionOk="0">
                  <a:moveTo>
                    <a:pt x="1518" y="0"/>
                  </a:moveTo>
                  <a:cubicBezTo>
                    <a:pt x="1926" y="263"/>
                    <a:pt x="2393" y="467"/>
                    <a:pt x="2860" y="671"/>
                  </a:cubicBezTo>
                  <a:cubicBezTo>
                    <a:pt x="2101" y="1547"/>
                    <a:pt x="1459" y="2568"/>
                    <a:pt x="817" y="3677"/>
                  </a:cubicBezTo>
                  <a:cubicBezTo>
                    <a:pt x="525" y="3531"/>
                    <a:pt x="321" y="3327"/>
                    <a:pt x="0" y="3181"/>
                  </a:cubicBezTo>
                  <a:cubicBezTo>
                    <a:pt x="58" y="3035"/>
                    <a:pt x="175" y="2948"/>
                    <a:pt x="204" y="2714"/>
                  </a:cubicBezTo>
                  <a:cubicBezTo>
                    <a:pt x="1313" y="3094"/>
                    <a:pt x="1839" y="1839"/>
                    <a:pt x="2014" y="846"/>
                  </a:cubicBezTo>
                  <a:cubicBezTo>
                    <a:pt x="1401" y="613"/>
                    <a:pt x="1313" y="1430"/>
                    <a:pt x="992" y="1751"/>
                  </a:cubicBezTo>
                  <a:cubicBezTo>
                    <a:pt x="642" y="1343"/>
                    <a:pt x="1372" y="525"/>
                    <a:pt x="151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2990142" y="3035342"/>
              <a:ext cx="126652" cy="113525"/>
            </a:xfrm>
            <a:custGeom>
              <a:avLst/>
              <a:gdLst/>
              <a:ahLst/>
              <a:cxnLst/>
              <a:rect l="l" t="t" r="r" b="b"/>
              <a:pathLst>
                <a:path w="2248" h="2015" extrusionOk="0">
                  <a:moveTo>
                    <a:pt x="2248" y="876"/>
                  </a:moveTo>
                  <a:cubicBezTo>
                    <a:pt x="1751" y="1022"/>
                    <a:pt x="1314" y="1285"/>
                    <a:pt x="1139" y="2014"/>
                  </a:cubicBezTo>
                  <a:cubicBezTo>
                    <a:pt x="701" y="1810"/>
                    <a:pt x="205" y="1927"/>
                    <a:pt x="0" y="1752"/>
                  </a:cubicBezTo>
                  <a:cubicBezTo>
                    <a:pt x="351" y="701"/>
                    <a:pt x="1255" y="1"/>
                    <a:pt x="2248" y="8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2988508" y="3117541"/>
              <a:ext cx="215444" cy="177640"/>
            </a:xfrm>
            <a:custGeom>
              <a:avLst/>
              <a:gdLst/>
              <a:ahLst/>
              <a:cxnLst/>
              <a:rect l="l" t="t" r="r" b="b"/>
              <a:pathLst>
                <a:path w="3824" h="3153" extrusionOk="0">
                  <a:moveTo>
                    <a:pt x="2247" y="1"/>
                  </a:moveTo>
                  <a:cubicBezTo>
                    <a:pt x="2014" y="964"/>
                    <a:pt x="3211" y="1197"/>
                    <a:pt x="3473" y="1927"/>
                  </a:cubicBezTo>
                  <a:cubicBezTo>
                    <a:pt x="3590" y="1869"/>
                    <a:pt x="3736" y="1927"/>
                    <a:pt x="3823" y="1781"/>
                  </a:cubicBezTo>
                  <a:cubicBezTo>
                    <a:pt x="3823" y="3153"/>
                    <a:pt x="1985" y="2511"/>
                    <a:pt x="1576" y="3065"/>
                  </a:cubicBezTo>
                  <a:cubicBezTo>
                    <a:pt x="496" y="2686"/>
                    <a:pt x="59" y="1956"/>
                    <a:pt x="0" y="1051"/>
                  </a:cubicBezTo>
                  <a:cubicBezTo>
                    <a:pt x="380" y="1197"/>
                    <a:pt x="642" y="1139"/>
                    <a:pt x="963" y="1197"/>
                  </a:cubicBezTo>
                  <a:cubicBezTo>
                    <a:pt x="1051" y="1869"/>
                    <a:pt x="2218" y="2744"/>
                    <a:pt x="2773" y="1927"/>
                  </a:cubicBezTo>
                  <a:cubicBezTo>
                    <a:pt x="2627" y="1577"/>
                    <a:pt x="1664" y="1723"/>
                    <a:pt x="1635" y="1168"/>
                  </a:cubicBezTo>
                  <a:cubicBezTo>
                    <a:pt x="1810" y="847"/>
                    <a:pt x="1751" y="147"/>
                    <a:pt x="2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6"/>
          <p:cNvGrpSpPr/>
          <p:nvPr/>
        </p:nvGrpSpPr>
        <p:grpSpPr>
          <a:xfrm rot="2543530" flipH="1">
            <a:off x="-910157" y="-582859"/>
            <a:ext cx="2850620" cy="2588167"/>
            <a:chOff x="4601275" y="2488300"/>
            <a:chExt cx="736950" cy="669100"/>
          </a:xfrm>
        </p:grpSpPr>
        <p:sp>
          <p:nvSpPr>
            <p:cNvPr id="239" name="Google Shape;239;p26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" name="Google Shape;97;p14"/>
          <p:cNvSpPr txBox="1">
            <a:spLocks noGrp="1"/>
          </p:cNvSpPr>
          <p:nvPr>
            <p:ph type="subTitle" idx="1"/>
          </p:nvPr>
        </p:nvSpPr>
        <p:spPr>
          <a:xfrm>
            <a:off x="1298700" y="1067075"/>
            <a:ext cx="6638700" cy="245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None/>
              <a:defRPr sz="35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1298582" y="3534325"/>
            <a:ext cx="6638700" cy="54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Font typeface="Poppins Black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88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700050" y="1545412"/>
            <a:ext cx="4629600" cy="172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700050" y="3715515"/>
            <a:ext cx="4629600" cy="42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173200" y="709613"/>
            <a:ext cx="16833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3" name="Google Shape;23;p5"/>
          <p:cNvGrpSpPr/>
          <p:nvPr/>
        </p:nvGrpSpPr>
        <p:grpSpPr>
          <a:xfrm>
            <a:off x="1352829" y="4026119"/>
            <a:ext cx="6438357" cy="2784147"/>
            <a:chOff x="1352829" y="4026119"/>
            <a:chExt cx="6438357" cy="2784147"/>
          </a:xfrm>
        </p:grpSpPr>
        <p:grpSp>
          <p:nvGrpSpPr>
            <p:cNvPr id="24" name="Google Shape;24;p5"/>
            <p:cNvGrpSpPr/>
            <p:nvPr/>
          </p:nvGrpSpPr>
          <p:grpSpPr>
            <a:xfrm rot="3400356" flipH="1">
              <a:off x="5376569" y="4532468"/>
              <a:ext cx="2159152" cy="1775840"/>
              <a:chOff x="1005472" y="1808720"/>
              <a:chExt cx="2621049" cy="2155737"/>
            </a:xfrm>
          </p:grpSpPr>
          <p:sp>
            <p:nvSpPr>
              <p:cNvPr id="25" name="Google Shape;25;p5"/>
              <p:cNvSpPr/>
              <p:nvPr/>
            </p:nvSpPr>
            <p:spPr>
              <a:xfrm>
                <a:off x="1005472" y="1808720"/>
                <a:ext cx="2621049" cy="2155737"/>
              </a:xfrm>
              <a:custGeom>
                <a:avLst/>
                <a:gdLst/>
                <a:ahLst/>
                <a:cxnLst/>
                <a:rect l="l" t="t" r="r" b="b"/>
                <a:pathLst>
                  <a:path w="46522" h="38263" extrusionOk="0">
                    <a:moveTo>
                      <a:pt x="34323" y="13863"/>
                    </a:moveTo>
                    <a:cubicBezTo>
                      <a:pt x="34235" y="9690"/>
                      <a:pt x="33359" y="5925"/>
                      <a:pt x="32922" y="1927"/>
                    </a:cubicBezTo>
                    <a:cubicBezTo>
                      <a:pt x="32630" y="1576"/>
                      <a:pt x="32630" y="1109"/>
                      <a:pt x="32105" y="905"/>
                    </a:cubicBezTo>
                    <a:cubicBezTo>
                      <a:pt x="29449" y="496"/>
                      <a:pt x="26764" y="496"/>
                      <a:pt x="24020" y="467"/>
                    </a:cubicBezTo>
                    <a:cubicBezTo>
                      <a:pt x="19964" y="380"/>
                      <a:pt x="15673" y="0"/>
                      <a:pt x="11733" y="59"/>
                    </a:cubicBezTo>
                    <a:cubicBezTo>
                      <a:pt x="8202" y="117"/>
                      <a:pt x="4583" y="146"/>
                      <a:pt x="1197" y="380"/>
                    </a:cubicBezTo>
                    <a:cubicBezTo>
                      <a:pt x="1" y="1080"/>
                      <a:pt x="351" y="2510"/>
                      <a:pt x="468" y="3882"/>
                    </a:cubicBezTo>
                    <a:cubicBezTo>
                      <a:pt x="555" y="4787"/>
                      <a:pt x="730" y="5604"/>
                      <a:pt x="847" y="6275"/>
                    </a:cubicBezTo>
                    <a:cubicBezTo>
                      <a:pt x="1635" y="11178"/>
                      <a:pt x="1956" y="16548"/>
                      <a:pt x="2949" y="20809"/>
                    </a:cubicBezTo>
                    <a:cubicBezTo>
                      <a:pt x="6246" y="21247"/>
                      <a:pt x="9428" y="20809"/>
                      <a:pt x="12463" y="21101"/>
                    </a:cubicBezTo>
                    <a:cubicBezTo>
                      <a:pt x="12171" y="21773"/>
                      <a:pt x="11762" y="22765"/>
                      <a:pt x="11675" y="23524"/>
                    </a:cubicBezTo>
                    <a:cubicBezTo>
                      <a:pt x="13222" y="25070"/>
                      <a:pt x="15498" y="26034"/>
                      <a:pt x="17600" y="27230"/>
                    </a:cubicBezTo>
                    <a:cubicBezTo>
                      <a:pt x="19730" y="28427"/>
                      <a:pt x="21890" y="29623"/>
                      <a:pt x="24020" y="30703"/>
                    </a:cubicBezTo>
                    <a:cubicBezTo>
                      <a:pt x="28369" y="33009"/>
                      <a:pt x="32601" y="35373"/>
                      <a:pt x="37095" y="37591"/>
                    </a:cubicBezTo>
                    <a:cubicBezTo>
                      <a:pt x="37533" y="37678"/>
                      <a:pt x="37387" y="38087"/>
                      <a:pt x="37708" y="38262"/>
                    </a:cubicBezTo>
                    <a:cubicBezTo>
                      <a:pt x="38292" y="37970"/>
                      <a:pt x="38584" y="37095"/>
                      <a:pt x="38934" y="36336"/>
                    </a:cubicBezTo>
                    <a:cubicBezTo>
                      <a:pt x="40539" y="34293"/>
                      <a:pt x="41531" y="31053"/>
                      <a:pt x="42961" y="28631"/>
                    </a:cubicBezTo>
                    <a:cubicBezTo>
                      <a:pt x="44100" y="25917"/>
                      <a:pt x="45880" y="23261"/>
                      <a:pt x="46522" y="20313"/>
                    </a:cubicBezTo>
                    <a:cubicBezTo>
                      <a:pt x="42757" y="18008"/>
                      <a:pt x="38409" y="15994"/>
                      <a:pt x="34323" y="138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5"/>
              <p:cNvSpPr/>
              <p:nvPr/>
            </p:nvSpPr>
            <p:spPr>
              <a:xfrm>
                <a:off x="1086038" y="1859707"/>
                <a:ext cx="1706877" cy="598556"/>
              </a:xfrm>
              <a:custGeom>
                <a:avLst/>
                <a:gdLst/>
                <a:ahLst/>
                <a:cxnLst/>
                <a:rect l="l" t="t" r="r" b="b"/>
                <a:pathLst>
                  <a:path w="30296" h="10624" extrusionOk="0">
                    <a:moveTo>
                      <a:pt x="23670" y="5545"/>
                    </a:moveTo>
                    <a:cubicBezTo>
                      <a:pt x="25013" y="4991"/>
                      <a:pt x="26297" y="4261"/>
                      <a:pt x="27231" y="2919"/>
                    </a:cubicBezTo>
                    <a:cubicBezTo>
                      <a:pt x="27231" y="2860"/>
                      <a:pt x="27201" y="2831"/>
                      <a:pt x="27114" y="2831"/>
                    </a:cubicBezTo>
                    <a:cubicBezTo>
                      <a:pt x="25947" y="3707"/>
                      <a:pt x="24750" y="4465"/>
                      <a:pt x="23670" y="5545"/>
                    </a:cubicBezTo>
                    <a:close/>
                    <a:moveTo>
                      <a:pt x="30003" y="1372"/>
                    </a:moveTo>
                    <a:cubicBezTo>
                      <a:pt x="30295" y="1693"/>
                      <a:pt x="29507" y="1839"/>
                      <a:pt x="29332" y="2072"/>
                    </a:cubicBezTo>
                    <a:cubicBezTo>
                      <a:pt x="29040" y="2306"/>
                      <a:pt x="28748" y="2510"/>
                      <a:pt x="28456" y="2714"/>
                    </a:cubicBezTo>
                    <a:cubicBezTo>
                      <a:pt x="27873" y="3181"/>
                      <a:pt x="27289" y="3561"/>
                      <a:pt x="26676" y="3969"/>
                    </a:cubicBezTo>
                    <a:cubicBezTo>
                      <a:pt x="25480" y="4845"/>
                      <a:pt x="24341" y="5779"/>
                      <a:pt x="23116" y="6567"/>
                    </a:cubicBezTo>
                    <a:cubicBezTo>
                      <a:pt x="22853" y="6917"/>
                      <a:pt x="22590" y="7267"/>
                      <a:pt x="22240" y="7442"/>
                    </a:cubicBezTo>
                    <a:cubicBezTo>
                      <a:pt x="21073" y="6888"/>
                      <a:pt x="19964" y="6333"/>
                      <a:pt x="18679" y="5866"/>
                    </a:cubicBezTo>
                    <a:cubicBezTo>
                      <a:pt x="16987" y="6275"/>
                      <a:pt x="16491" y="8960"/>
                      <a:pt x="15440" y="10624"/>
                    </a:cubicBezTo>
                    <a:cubicBezTo>
                      <a:pt x="10508" y="7326"/>
                      <a:pt x="5429" y="4086"/>
                      <a:pt x="118" y="1255"/>
                    </a:cubicBezTo>
                    <a:cubicBezTo>
                      <a:pt x="30" y="992"/>
                      <a:pt x="1" y="701"/>
                      <a:pt x="176" y="292"/>
                    </a:cubicBezTo>
                    <a:cubicBezTo>
                      <a:pt x="8698" y="0"/>
                      <a:pt x="17804" y="876"/>
                      <a:pt x="26355" y="671"/>
                    </a:cubicBezTo>
                    <a:cubicBezTo>
                      <a:pt x="27377" y="1372"/>
                      <a:pt x="28690" y="1197"/>
                      <a:pt x="29741" y="1284"/>
                    </a:cubicBezTo>
                    <a:cubicBezTo>
                      <a:pt x="29857" y="1343"/>
                      <a:pt x="29945" y="1226"/>
                      <a:pt x="29945" y="1343"/>
                    </a:cubicBezTo>
                    <a:cubicBezTo>
                      <a:pt x="29974" y="1372"/>
                      <a:pt x="30003" y="1372"/>
                      <a:pt x="30003" y="137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5"/>
              <p:cNvSpPr/>
              <p:nvPr/>
            </p:nvSpPr>
            <p:spPr>
              <a:xfrm>
                <a:off x="2383422" y="1969850"/>
                <a:ext cx="490045" cy="585429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10391" extrusionOk="0">
                    <a:moveTo>
                      <a:pt x="7092" y="2948"/>
                    </a:moveTo>
                    <a:cubicBezTo>
                      <a:pt x="7384" y="4874"/>
                      <a:pt x="7034" y="7093"/>
                      <a:pt x="7734" y="8814"/>
                    </a:cubicBezTo>
                    <a:cubicBezTo>
                      <a:pt x="7909" y="6655"/>
                      <a:pt x="7617" y="4729"/>
                      <a:pt x="7355" y="2802"/>
                    </a:cubicBezTo>
                    <a:cubicBezTo>
                      <a:pt x="7296" y="2802"/>
                      <a:pt x="7209" y="2773"/>
                      <a:pt x="7150" y="2744"/>
                    </a:cubicBezTo>
                    <a:cubicBezTo>
                      <a:pt x="7121" y="2831"/>
                      <a:pt x="7121" y="2890"/>
                      <a:pt x="7092" y="2948"/>
                    </a:cubicBezTo>
                    <a:close/>
                    <a:moveTo>
                      <a:pt x="8697" y="10390"/>
                    </a:moveTo>
                    <a:cubicBezTo>
                      <a:pt x="5925" y="8931"/>
                      <a:pt x="3035" y="7559"/>
                      <a:pt x="321" y="6071"/>
                    </a:cubicBezTo>
                    <a:cubicBezTo>
                      <a:pt x="0" y="5954"/>
                      <a:pt x="525" y="5808"/>
                      <a:pt x="642" y="5779"/>
                    </a:cubicBezTo>
                    <a:cubicBezTo>
                      <a:pt x="1051" y="5341"/>
                      <a:pt x="1576" y="5050"/>
                      <a:pt x="2043" y="4699"/>
                    </a:cubicBezTo>
                    <a:cubicBezTo>
                      <a:pt x="2627" y="4174"/>
                      <a:pt x="3210" y="3619"/>
                      <a:pt x="3882" y="3240"/>
                    </a:cubicBezTo>
                    <a:cubicBezTo>
                      <a:pt x="5049" y="2160"/>
                      <a:pt x="6304" y="1197"/>
                      <a:pt x="7501" y="205"/>
                    </a:cubicBezTo>
                    <a:cubicBezTo>
                      <a:pt x="7559" y="146"/>
                      <a:pt x="7617" y="117"/>
                      <a:pt x="7647" y="1"/>
                    </a:cubicBezTo>
                    <a:cubicBezTo>
                      <a:pt x="7705" y="30"/>
                      <a:pt x="7792" y="59"/>
                      <a:pt x="7851" y="88"/>
                    </a:cubicBezTo>
                    <a:cubicBezTo>
                      <a:pt x="8084" y="3532"/>
                      <a:pt x="8318" y="7005"/>
                      <a:pt x="8697" y="103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5"/>
              <p:cNvSpPr/>
              <p:nvPr/>
            </p:nvSpPr>
            <p:spPr>
              <a:xfrm>
                <a:off x="1715800" y="2257576"/>
                <a:ext cx="1866319" cy="1646029"/>
              </a:xfrm>
              <a:custGeom>
                <a:avLst/>
                <a:gdLst/>
                <a:ahLst/>
                <a:cxnLst/>
                <a:rect l="l" t="t" r="r" b="b"/>
                <a:pathLst>
                  <a:path w="33126" h="29216" extrusionOk="0">
                    <a:moveTo>
                      <a:pt x="22678" y="25392"/>
                    </a:moveTo>
                    <a:cubicBezTo>
                      <a:pt x="20635" y="24166"/>
                      <a:pt x="18183" y="22649"/>
                      <a:pt x="15586" y="22094"/>
                    </a:cubicBezTo>
                    <a:cubicBezTo>
                      <a:pt x="15615" y="22619"/>
                      <a:pt x="16111" y="22941"/>
                      <a:pt x="16403" y="23349"/>
                    </a:cubicBezTo>
                    <a:cubicBezTo>
                      <a:pt x="17599" y="23933"/>
                      <a:pt x="18854" y="24546"/>
                      <a:pt x="20080" y="25188"/>
                    </a:cubicBezTo>
                    <a:cubicBezTo>
                      <a:pt x="21248" y="25771"/>
                      <a:pt x="22532" y="26735"/>
                      <a:pt x="23816" y="26676"/>
                    </a:cubicBezTo>
                    <a:cubicBezTo>
                      <a:pt x="24079" y="25917"/>
                      <a:pt x="23232" y="25742"/>
                      <a:pt x="22678" y="25392"/>
                    </a:cubicBezTo>
                    <a:close/>
                    <a:moveTo>
                      <a:pt x="24312" y="23933"/>
                    </a:moveTo>
                    <a:cubicBezTo>
                      <a:pt x="22561" y="23086"/>
                      <a:pt x="20401" y="21802"/>
                      <a:pt x="18417" y="21073"/>
                    </a:cubicBezTo>
                    <a:cubicBezTo>
                      <a:pt x="17921" y="20898"/>
                      <a:pt x="17103" y="20547"/>
                      <a:pt x="16666" y="20898"/>
                    </a:cubicBezTo>
                    <a:cubicBezTo>
                      <a:pt x="17921" y="22298"/>
                      <a:pt x="20547" y="23262"/>
                      <a:pt x="22590" y="24225"/>
                    </a:cubicBezTo>
                    <a:cubicBezTo>
                      <a:pt x="23261" y="24546"/>
                      <a:pt x="24079" y="25246"/>
                      <a:pt x="24721" y="24750"/>
                    </a:cubicBezTo>
                    <a:cubicBezTo>
                      <a:pt x="24691" y="24429"/>
                      <a:pt x="24487" y="24166"/>
                      <a:pt x="24312" y="23933"/>
                    </a:cubicBezTo>
                    <a:close/>
                    <a:moveTo>
                      <a:pt x="17891" y="19146"/>
                    </a:moveTo>
                    <a:cubicBezTo>
                      <a:pt x="17716" y="19176"/>
                      <a:pt x="17541" y="19234"/>
                      <a:pt x="17424" y="19380"/>
                    </a:cubicBezTo>
                    <a:cubicBezTo>
                      <a:pt x="17191" y="19263"/>
                      <a:pt x="17016" y="19146"/>
                      <a:pt x="16870" y="19438"/>
                    </a:cubicBezTo>
                    <a:cubicBezTo>
                      <a:pt x="17016" y="19789"/>
                      <a:pt x="17512" y="19934"/>
                      <a:pt x="17687" y="20226"/>
                    </a:cubicBezTo>
                    <a:cubicBezTo>
                      <a:pt x="20139" y="21160"/>
                      <a:pt x="22269" y="22269"/>
                      <a:pt x="24779" y="23174"/>
                    </a:cubicBezTo>
                    <a:cubicBezTo>
                      <a:pt x="24954" y="22941"/>
                      <a:pt x="25363" y="23145"/>
                      <a:pt x="25509" y="22795"/>
                    </a:cubicBezTo>
                    <a:cubicBezTo>
                      <a:pt x="23582" y="21277"/>
                      <a:pt x="20606" y="20051"/>
                      <a:pt x="17891" y="19146"/>
                    </a:cubicBezTo>
                    <a:close/>
                    <a:moveTo>
                      <a:pt x="22970" y="11558"/>
                    </a:moveTo>
                    <a:cubicBezTo>
                      <a:pt x="24020" y="11120"/>
                      <a:pt x="26092" y="11850"/>
                      <a:pt x="25801" y="12988"/>
                    </a:cubicBezTo>
                    <a:cubicBezTo>
                      <a:pt x="24516" y="11617"/>
                      <a:pt x="21744" y="11996"/>
                      <a:pt x="20635" y="10508"/>
                    </a:cubicBezTo>
                    <a:cubicBezTo>
                      <a:pt x="20430" y="12375"/>
                      <a:pt x="24166" y="12171"/>
                      <a:pt x="25100" y="13514"/>
                    </a:cubicBezTo>
                    <a:cubicBezTo>
                      <a:pt x="24516" y="13251"/>
                      <a:pt x="24137" y="13397"/>
                      <a:pt x="23699" y="13368"/>
                    </a:cubicBezTo>
                    <a:cubicBezTo>
                      <a:pt x="23291" y="13251"/>
                      <a:pt x="22911" y="13134"/>
                      <a:pt x="22503" y="12988"/>
                    </a:cubicBezTo>
                    <a:cubicBezTo>
                      <a:pt x="21394" y="12551"/>
                      <a:pt x="20956" y="11412"/>
                      <a:pt x="20080" y="11004"/>
                    </a:cubicBezTo>
                    <a:cubicBezTo>
                      <a:pt x="20022" y="12521"/>
                      <a:pt x="21452" y="13251"/>
                      <a:pt x="22970" y="13922"/>
                    </a:cubicBezTo>
                    <a:cubicBezTo>
                      <a:pt x="22473" y="14156"/>
                      <a:pt x="22152" y="14739"/>
                      <a:pt x="21831" y="15382"/>
                    </a:cubicBezTo>
                    <a:cubicBezTo>
                      <a:pt x="20372" y="14739"/>
                      <a:pt x="20781" y="13105"/>
                      <a:pt x="19234" y="12492"/>
                    </a:cubicBezTo>
                    <a:cubicBezTo>
                      <a:pt x="19205" y="13601"/>
                      <a:pt x="20139" y="14185"/>
                      <a:pt x="20372" y="15148"/>
                    </a:cubicBezTo>
                    <a:cubicBezTo>
                      <a:pt x="20781" y="15469"/>
                      <a:pt x="21014" y="15907"/>
                      <a:pt x="21685" y="16082"/>
                    </a:cubicBezTo>
                    <a:cubicBezTo>
                      <a:pt x="21598" y="17775"/>
                      <a:pt x="23115" y="19643"/>
                      <a:pt x="25246" y="19292"/>
                    </a:cubicBezTo>
                    <a:cubicBezTo>
                      <a:pt x="26180" y="18855"/>
                      <a:pt x="27406" y="17716"/>
                      <a:pt x="27231" y="16170"/>
                    </a:cubicBezTo>
                    <a:cubicBezTo>
                      <a:pt x="27902" y="15177"/>
                      <a:pt x="28719" y="13864"/>
                      <a:pt x="29244" y="12930"/>
                    </a:cubicBezTo>
                    <a:cubicBezTo>
                      <a:pt x="28982" y="12259"/>
                      <a:pt x="27493" y="12113"/>
                      <a:pt x="27026" y="11704"/>
                    </a:cubicBezTo>
                    <a:cubicBezTo>
                      <a:pt x="26822" y="11821"/>
                      <a:pt x="26734" y="12171"/>
                      <a:pt x="26501" y="12200"/>
                    </a:cubicBezTo>
                    <a:cubicBezTo>
                      <a:pt x="26209" y="10829"/>
                      <a:pt x="23991" y="10624"/>
                      <a:pt x="22882" y="10916"/>
                    </a:cubicBezTo>
                    <a:cubicBezTo>
                      <a:pt x="22036" y="10508"/>
                      <a:pt x="21802" y="9807"/>
                      <a:pt x="21160" y="9311"/>
                    </a:cubicBezTo>
                    <a:cubicBezTo>
                      <a:pt x="20985" y="10449"/>
                      <a:pt x="21831" y="11062"/>
                      <a:pt x="22970" y="11558"/>
                    </a:cubicBezTo>
                    <a:close/>
                    <a:moveTo>
                      <a:pt x="14623" y="6626"/>
                    </a:moveTo>
                    <a:cubicBezTo>
                      <a:pt x="12842" y="5780"/>
                      <a:pt x="10858" y="4379"/>
                      <a:pt x="8815" y="3795"/>
                    </a:cubicBezTo>
                    <a:cubicBezTo>
                      <a:pt x="8494" y="3678"/>
                      <a:pt x="7968" y="3532"/>
                      <a:pt x="7618" y="3707"/>
                    </a:cubicBezTo>
                    <a:cubicBezTo>
                      <a:pt x="7501" y="4495"/>
                      <a:pt x="8406" y="4700"/>
                      <a:pt x="8990" y="4962"/>
                    </a:cubicBezTo>
                    <a:cubicBezTo>
                      <a:pt x="10945" y="5896"/>
                      <a:pt x="13017" y="7093"/>
                      <a:pt x="15002" y="7647"/>
                    </a:cubicBezTo>
                    <a:cubicBezTo>
                      <a:pt x="15002" y="7151"/>
                      <a:pt x="14506" y="7064"/>
                      <a:pt x="14623" y="6626"/>
                    </a:cubicBezTo>
                    <a:close/>
                    <a:moveTo>
                      <a:pt x="8406" y="1986"/>
                    </a:moveTo>
                    <a:cubicBezTo>
                      <a:pt x="8144" y="2715"/>
                      <a:pt x="8873" y="3007"/>
                      <a:pt x="9369" y="3270"/>
                    </a:cubicBezTo>
                    <a:cubicBezTo>
                      <a:pt x="11150" y="4233"/>
                      <a:pt x="13222" y="5108"/>
                      <a:pt x="15002" y="5896"/>
                    </a:cubicBezTo>
                    <a:cubicBezTo>
                      <a:pt x="15294" y="5721"/>
                      <a:pt x="15702" y="5809"/>
                      <a:pt x="15848" y="5400"/>
                    </a:cubicBezTo>
                    <a:cubicBezTo>
                      <a:pt x="13689" y="4174"/>
                      <a:pt x="11237" y="2482"/>
                      <a:pt x="8406" y="1986"/>
                    </a:cubicBezTo>
                    <a:close/>
                    <a:moveTo>
                      <a:pt x="33126" y="12726"/>
                    </a:moveTo>
                    <a:cubicBezTo>
                      <a:pt x="30353" y="18008"/>
                      <a:pt x="27464" y="23057"/>
                      <a:pt x="25129" y="29215"/>
                    </a:cubicBezTo>
                    <a:cubicBezTo>
                      <a:pt x="21306" y="26764"/>
                      <a:pt x="16987" y="24429"/>
                      <a:pt x="12667" y="22153"/>
                    </a:cubicBezTo>
                    <a:cubicBezTo>
                      <a:pt x="8348" y="19847"/>
                      <a:pt x="3795" y="17891"/>
                      <a:pt x="1" y="15236"/>
                    </a:cubicBezTo>
                    <a:cubicBezTo>
                      <a:pt x="1781" y="11354"/>
                      <a:pt x="3766" y="7356"/>
                      <a:pt x="5604" y="3357"/>
                    </a:cubicBezTo>
                    <a:cubicBezTo>
                      <a:pt x="6188" y="2131"/>
                      <a:pt x="6626" y="672"/>
                      <a:pt x="7735" y="1"/>
                    </a:cubicBezTo>
                    <a:cubicBezTo>
                      <a:pt x="13076" y="2336"/>
                      <a:pt x="18884" y="6247"/>
                      <a:pt x="24458" y="8290"/>
                    </a:cubicBezTo>
                    <a:cubicBezTo>
                      <a:pt x="27406" y="9720"/>
                      <a:pt x="30091" y="11325"/>
                      <a:pt x="33126" y="1272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5"/>
              <p:cNvSpPr/>
              <p:nvPr/>
            </p:nvSpPr>
            <p:spPr>
              <a:xfrm>
                <a:off x="1099221" y="2014246"/>
                <a:ext cx="697208" cy="823860"/>
              </a:xfrm>
              <a:custGeom>
                <a:avLst/>
                <a:gdLst/>
                <a:ahLst/>
                <a:cxnLst/>
                <a:rect l="l" t="t" r="r" b="b"/>
                <a:pathLst>
                  <a:path w="12375" h="14623" extrusionOk="0">
                    <a:moveTo>
                      <a:pt x="1080" y="3853"/>
                    </a:moveTo>
                    <a:cubicBezTo>
                      <a:pt x="1197" y="6275"/>
                      <a:pt x="1635" y="8756"/>
                      <a:pt x="2014" y="11003"/>
                    </a:cubicBezTo>
                    <a:cubicBezTo>
                      <a:pt x="2131" y="11791"/>
                      <a:pt x="1985" y="12696"/>
                      <a:pt x="2569" y="13309"/>
                    </a:cubicBezTo>
                    <a:cubicBezTo>
                      <a:pt x="2598" y="9836"/>
                      <a:pt x="2073" y="6626"/>
                      <a:pt x="1226" y="3590"/>
                    </a:cubicBezTo>
                    <a:cubicBezTo>
                      <a:pt x="1197" y="3678"/>
                      <a:pt x="1109" y="3707"/>
                      <a:pt x="1080" y="3853"/>
                    </a:cubicBezTo>
                    <a:close/>
                    <a:moveTo>
                      <a:pt x="0" y="1"/>
                    </a:moveTo>
                    <a:cubicBezTo>
                      <a:pt x="4320" y="2073"/>
                      <a:pt x="8347" y="4787"/>
                      <a:pt x="12258" y="7238"/>
                    </a:cubicBezTo>
                    <a:cubicBezTo>
                      <a:pt x="12375" y="7618"/>
                      <a:pt x="11412" y="7793"/>
                      <a:pt x="11120" y="8172"/>
                    </a:cubicBezTo>
                    <a:cubicBezTo>
                      <a:pt x="10595" y="8347"/>
                      <a:pt x="10186" y="8727"/>
                      <a:pt x="9661" y="8931"/>
                    </a:cubicBezTo>
                    <a:cubicBezTo>
                      <a:pt x="8785" y="9573"/>
                      <a:pt x="7851" y="10128"/>
                      <a:pt x="6917" y="10653"/>
                    </a:cubicBezTo>
                    <a:cubicBezTo>
                      <a:pt x="5079" y="11850"/>
                      <a:pt x="3240" y="12988"/>
                      <a:pt x="1635" y="14622"/>
                    </a:cubicBezTo>
                    <a:cubicBezTo>
                      <a:pt x="1197" y="9690"/>
                      <a:pt x="467" y="4904"/>
                      <a:pt x="0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5"/>
              <p:cNvSpPr/>
              <p:nvPr/>
            </p:nvSpPr>
            <p:spPr>
              <a:xfrm>
                <a:off x="1191280" y="2451609"/>
                <a:ext cx="743294" cy="491736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8728" extrusionOk="0">
                    <a:moveTo>
                      <a:pt x="7531" y="7881"/>
                    </a:moveTo>
                    <a:cubicBezTo>
                      <a:pt x="7560" y="8581"/>
                      <a:pt x="9019" y="8464"/>
                      <a:pt x="9369" y="8056"/>
                    </a:cubicBezTo>
                    <a:cubicBezTo>
                      <a:pt x="8931" y="7589"/>
                      <a:pt x="7998" y="7735"/>
                      <a:pt x="7531" y="7881"/>
                    </a:cubicBezTo>
                    <a:close/>
                    <a:moveTo>
                      <a:pt x="13192" y="760"/>
                    </a:moveTo>
                    <a:cubicBezTo>
                      <a:pt x="11908" y="3270"/>
                      <a:pt x="10683" y="5925"/>
                      <a:pt x="9515" y="8727"/>
                    </a:cubicBezTo>
                    <a:cubicBezTo>
                      <a:pt x="6334" y="8610"/>
                      <a:pt x="3182" y="8640"/>
                      <a:pt x="88" y="8698"/>
                    </a:cubicBezTo>
                    <a:cubicBezTo>
                      <a:pt x="88" y="8464"/>
                      <a:pt x="59" y="8231"/>
                      <a:pt x="1" y="7998"/>
                    </a:cubicBezTo>
                    <a:cubicBezTo>
                      <a:pt x="3912" y="5283"/>
                      <a:pt x="7881" y="2686"/>
                      <a:pt x="11762" y="1"/>
                    </a:cubicBezTo>
                    <a:cubicBezTo>
                      <a:pt x="12171" y="293"/>
                      <a:pt x="12755" y="468"/>
                      <a:pt x="13192" y="7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5"/>
              <p:cNvSpPr/>
              <p:nvPr/>
            </p:nvSpPr>
            <p:spPr>
              <a:xfrm>
                <a:off x="3156230" y="2959734"/>
                <a:ext cx="161189" cy="20721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3678" extrusionOk="0">
                    <a:moveTo>
                      <a:pt x="1518" y="0"/>
                    </a:moveTo>
                    <a:cubicBezTo>
                      <a:pt x="1926" y="263"/>
                      <a:pt x="2393" y="467"/>
                      <a:pt x="2860" y="671"/>
                    </a:cubicBezTo>
                    <a:cubicBezTo>
                      <a:pt x="2101" y="1547"/>
                      <a:pt x="1459" y="2568"/>
                      <a:pt x="817" y="3677"/>
                    </a:cubicBezTo>
                    <a:cubicBezTo>
                      <a:pt x="525" y="3531"/>
                      <a:pt x="321" y="3327"/>
                      <a:pt x="0" y="3181"/>
                    </a:cubicBezTo>
                    <a:cubicBezTo>
                      <a:pt x="58" y="3035"/>
                      <a:pt x="175" y="2948"/>
                      <a:pt x="204" y="2714"/>
                    </a:cubicBezTo>
                    <a:cubicBezTo>
                      <a:pt x="1313" y="3094"/>
                      <a:pt x="1839" y="1839"/>
                      <a:pt x="2014" y="846"/>
                    </a:cubicBezTo>
                    <a:cubicBezTo>
                      <a:pt x="1401" y="613"/>
                      <a:pt x="1313" y="1430"/>
                      <a:pt x="992" y="1751"/>
                    </a:cubicBezTo>
                    <a:cubicBezTo>
                      <a:pt x="642" y="1343"/>
                      <a:pt x="1372" y="525"/>
                      <a:pt x="1518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5"/>
              <p:cNvSpPr/>
              <p:nvPr/>
            </p:nvSpPr>
            <p:spPr>
              <a:xfrm>
                <a:off x="2990142" y="3035342"/>
                <a:ext cx="126652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015" extrusionOk="0">
                    <a:moveTo>
                      <a:pt x="2248" y="876"/>
                    </a:moveTo>
                    <a:cubicBezTo>
                      <a:pt x="1751" y="1022"/>
                      <a:pt x="1314" y="1285"/>
                      <a:pt x="1139" y="2014"/>
                    </a:cubicBezTo>
                    <a:cubicBezTo>
                      <a:pt x="701" y="1810"/>
                      <a:pt x="205" y="1927"/>
                      <a:pt x="0" y="1752"/>
                    </a:cubicBezTo>
                    <a:cubicBezTo>
                      <a:pt x="351" y="701"/>
                      <a:pt x="1255" y="1"/>
                      <a:pt x="2248" y="8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5"/>
              <p:cNvSpPr/>
              <p:nvPr/>
            </p:nvSpPr>
            <p:spPr>
              <a:xfrm>
                <a:off x="2988508" y="3117541"/>
                <a:ext cx="215444" cy="17764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153" extrusionOk="0">
                    <a:moveTo>
                      <a:pt x="2247" y="1"/>
                    </a:moveTo>
                    <a:cubicBezTo>
                      <a:pt x="2014" y="964"/>
                      <a:pt x="3211" y="1197"/>
                      <a:pt x="3473" y="1927"/>
                    </a:cubicBezTo>
                    <a:cubicBezTo>
                      <a:pt x="3590" y="1869"/>
                      <a:pt x="3736" y="1927"/>
                      <a:pt x="3823" y="1781"/>
                    </a:cubicBezTo>
                    <a:cubicBezTo>
                      <a:pt x="3823" y="3153"/>
                      <a:pt x="1985" y="2511"/>
                      <a:pt x="1576" y="3065"/>
                    </a:cubicBezTo>
                    <a:cubicBezTo>
                      <a:pt x="496" y="2686"/>
                      <a:pt x="59" y="1956"/>
                      <a:pt x="0" y="1051"/>
                    </a:cubicBezTo>
                    <a:cubicBezTo>
                      <a:pt x="380" y="1197"/>
                      <a:pt x="642" y="1139"/>
                      <a:pt x="963" y="1197"/>
                    </a:cubicBezTo>
                    <a:cubicBezTo>
                      <a:pt x="1051" y="1869"/>
                      <a:pt x="2218" y="2744"/>
                      <a:pt x="2773" y="1927"/>
                    </a:cubicBezTo>
                    <a:cubicBezTo>
                      <a:pt x="2627" y="1577"/>
                      <a:pt x="1664" y="1723"/>
                      <a:pt x="1635" y="1168"/>
                    </a:cubicBezTo>
                    <a:cubicBezTo>
                      <a:pt x="1810" y="847"/>
                      <a:pt x="1751" y="147"/>
                      <a:pt x="2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5"/>
            <p:cNvGrpSpPr/>
            <p:nvPr/>
          </p:nvGrpSpPr>
          <p:grpSpPr>
            <a:xfrm rot="-1843654">
              <a:off x="3653846" y="4453065"/>
              <a:ext cx="2159087" cy="1775787"/>
              <a:chOff x="1005472" y="1808720"/>
              <a:chExt cx="2621049" cy="2155737"/>
            </a:xfrm>
          </p:grpSpPr>
          <p:sp>
            <p:nvSpPr>
              <p:cNvPr id="35" name="Google Shape;35;p5"/>
              <p:cNvSpPr/>
              <p:nvPr/>
            </p:nvSpPr>
            <p:spPr>
              <a:xfrm>
                <a:off x="1005472" y="1808720"/>
                <a:ext cx="2621049" cy="2155737"/>
              </a:xfrm>
              <a:custGeom>
                <a:avLst/>
                <a:gdLst/>
                <a:ahLst/>
                <a:cxnLst/>
                <a:rect l="l" t="t" r="r" b="b"/>
                <a:pathLst>
                  <a:path w="46522" h="38263" extrusionOk="0">
                    <a:moveTo>
                      <a:pt x="34323" y="13863"/>
                    </a:moveTo>
                    <a:cubicBezTo>
                      <a:pt x="34235" y="9690"/>
                      <a:pt x="33359" y="5925"/>
                      <a:pt x="32922" y="1927"/>
                    </a:cubicBezTo>
                    <a:cubicBezTo>
                      <a:pt x="32630" y="1576"/>
                      <a:pt x="32630" y="1109"/>
                      <a:pt x="32105" y="905"/>
                    </a:cubicBezTo>
                    <a:cubicBezTo>
                      <a:pt x="29449" y="496"/>
                      <a:pt x="26764" y="496"/>
                      <a:pt x="24020" y="467"/>
                    </a:cubicBezTo>
                    <a:cubicBezTo>
                      <a:pt x="19964" y="380"/>
                      <a:pt x="15673" y="0"/>
                      <a:pt x="11733" y="59"/>
                    </a:cubicBezTo>
                    <a:cubicBezTo>
                      <a:pt x="8202" y="117"/>
                      <a:pt x="4583" y="146"/>
                      <a:pt x="1197" y="380"/>
                    </a:cubicBezTo>
                    <a:cubicBezTo>
                      <a:pt x="1" y="1080"/>
                      <a:pt x="351" y="2510"/>
                      <a:pt x="468" y="3882"/>
                    </a:cubicBezTo>
                    <a:cubicBezTo>
                      <a:pt x="555" y="4787"/>
                      <a:pt x="730" y="5604"/>
                      <a:pt x="847" y="6275"/>
                    </a:cubicBezTo>
                    <a:cubicBezTo>
                      <a:pt x="1635" y="11178"/>
                      <a:pt x="1956" y="16548"/>
                      <a:pt x="2949" y="20809"/>
                    </a:cubicBezTo>
                    <a:cubicBezTo>
                      <a:pt x="6246" y="21247"/>
                      <a:pt x="9428" y="20809"/>
                      <a:pt x="12463" y="21101"/>
                    </a:cubicBezTo>
                    <a:cubicBezTo>
                      <a:pt x="12171" y="21773"/>
                      <a:pt x="11762" y="22765"/>
                      <a:pt x="11675" y="23524"/>
                    </a:cubicBezTo>
                    <a:cubicBezTo>
                      <a:pt x="13222" y="25070"/>
                      <a:pt x="15498" y="26034"/>
                      <a:pt x="17600" y="27230"/>
                    </a:cubicBezTo>
                    <a:cubicBezTo>
                      <a:pt x="19730" y="28427"/>
                      <a:pt x="21890" y="29623"/>
                      <a:pt x="24020" y="30703"/>
                    </a:cubicBezTo>
                    <a:cubicBezTo>
                      <a:pt x="28369" y="33009"/>
                      <a:pt x="32601" y="35373"/>
                      <a:pt x="37095" y="37591"/>
                    </a:cubicBezTo>
                    <a:cubicBezTo>
                      <a:pt x="37533" y="37678"/>
                      <a:pt x="37387" y="38087"/>
                      <a:pt x="37708" y="38262"/>
                    </a:cubicBezTo>
                    <a:cubicBezTo>
                      <a:pt x="38292" y="37970"/>
                      <a:pt x="38584" y="37095"/>
                      <a:pt x="38934" y="36336"/>
                    </a:cubicBezTo>
                    <a:cubicBezTo>
                      <a:pt x="40539" y="34293"/>
                      <a:pt x="41531" y="31053"/>
                      <a:pt x="42961" y="28631"/>
                    </a:cubicBezTo>
                    <a:cubicBezTo>
                      <a:pt x="44100" y="25917"/>
                      <a:pt x="45880" y="23261"/>
                      <a:pt x="46522" y="20313"/>
                    </a:cubicBezTo>
                    <a:cubicBezTo>
                      <a:pt x="42757" y="18008"/>
                      <a:pt x="38409" y="15994"/>
                      <a:pt x="34323" y="138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5"/>
              <p:cNvSpPr/>
              <p:nvPr/>
            </p:nvSpPr>
            <p:spPr>
              <a:xfrm>
                <a:off x="1086038" y="1859707"/>
                <a:ext cx="1706877" cy="598556"/>
              </a:xfrm>
              <a:custGeom>
                <a:avLst/>
                <a:gdLst/>
                <a:ahLst/>
                <a:cxnLst/>
                <a:rect l="l" t="t" r="r" b="b"/>
                <a:pathLst>
                  <a:path w="30296" h="10624" extrusionOk="0">
                    <a:moveTo>
                      <a:pt x="23670" y="5545"/>
                    </a:moveTo>
                    <a:cubicBezTo>
                      <a:pt x="25013" y="4991"/>
                      <a:pt x="26297" y="4261"/>
                      <a:pt x="27231" y="2919"/>
                    </a:cubicBezTo>
                    <a:cubicBezTo>
                      <a:pt x="27231" y="2860"/>
                      <a:pt x="27201" y="2831"/>
                      <a:pt x="27114" y="2831"/>
                    </a:cubicBezTo>
                    <a:cubicBezTo>
                      <a:pt x="25947" y="3707"/>
                      <a:pt x="24750" y="4465"/>
                      <a:pt x="23670" y="5545"/>
                    </a:cubicBezTo>
                    <a:close/>
                    <a:moveTo>
                      <a:pt x="30003" y="1372"/>
                    </a:moveTo>
                    <a:cubicBezTo>
                      <a:pt x="30295" y="1693"/>
                      <a:pt x="29507" y="1839"/>
                      <a:pt x="29332" y="2072"/>
                    </a:cubicBezTo>
                    <a:cubicBezTo>
                      <a:pt x="29040" y="2306"/>
                      <a:pt x="28748" y="2510"/>
                      <a:pt x="28456" y="2714"/>
                    </a:cubicBezTo>
                    <a:cubicBezTo>
                      <a:pt x="27873" y="3181"/>
                      <a:pt x="27289" y="3561"/>
                      <a:pt x="26676" y="3969"/>
                    </a:cubicBezTo>
                    <a:cubicBezTo>
                      <a:pt x="25480" y="4845"/>
                      <a:pt x="24341" y="5779"/>
                      <a:pt x="23116" y="6567"/>
                    </a:cubicBezTo>
                    <a:cubicBezTo>
                      <a:pt x="22853" y="6917"/>
                      <a:pt x="22590" y="7267"/>
                      <a:pt x="22240" y="7442"/>
                    </a:cubicBezTo>
                    <a:cubicBezTo>
                      <a:pt x="21073" y="6888"/>
                      <a:pt x="19964" y="6333"/>
                      <a:pt x="18679" y="5866"/>
                    </a:cubicBezTo>
                    <a:cubicBezTo>
                      <a:pt x="16987" y="6275"/>
                      <a:pt x="16491" y="8960"/>
                      <a:pt x="15440" y="10624"/>
                    </a:cubicBezTo>
                    <a:cubicBezTo>
                      <a:pt x="10508" y="7326"/>
                      <a:pt x="5429" y="4086"/>
                      <a:pt x="118" y="1255"/>
                    </a:cubicBezTo>
                    <a:cubicBezTo>
                      <a:pt x="30" y="992"/>
                      <a:pt x="1" y="701"/>
                      <a:pt x="176" y="292"/>
                    </a:cubicBezTo>
                    <a:cubicBezTo>
                      <a:pt x="8698" y="0"/>
                      <a:pt x="17804" y="876"/>
                      <a:pt x="26355" y="671"/>
                    </a:cubicBezTo>
                    <a:cubicBezTo>
                      <a:pt x="27377" y="1372"/>
                      <a:pt x="28690" y="1197"/>
                      <a:pt x="29741" y="1284"/>
                    </a:cubicBezTo>
                    <a:cubicBezTo>
                      <a:pt x="29857" y="1343"/>
                      <a:pt x="29945" y="1226"/>
                      <a:pt x="29945" y="1343"/>
                    </a:cubicBezTo>
                    <a:cubicBezTo>
                      <a:pt x="29974" y="1372"/>
                      <a:pt x="30003" y="1372"/>
                      <a:pt x="30003" y="137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5"/>
              <p:cNvSpPr/>
              <p:nvPr/>
            </p:nvSpPr>
            <p:spPr>
              <a:xfrm>
                <a:off x="2383422" y="1969850"/>
                <a:ext cx="490045" cy="585429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10391" extrusionOk="0">
                    <a:moveTo>
                      <a:pt x="7092" y="2948"/>
                    </a:moveTo>
                    <a:cubicBezTo>
                      <a:pt x="7384" y="4874"/>
                      <a:pt x="7034" y="7093"/>
                      <a:pt x="7734" y="8814"/>
                    </a:cubicBezTo>
                    <a:cubicBezTo>
                      <a:pt x="7909" y="6655"/>
                      <a:pt x="7617" y="4729"/>
                      <a:pt x="7355" y="2802"/>
                    </a:cubicBezTo>
                    <a:cubicBezTo>
                      <a:pt x="7296" y="2802"/>
                      <a:pt x="7209" y="2773"/>
                      <a:pt x="7150" y="2744"/>
                    </a:cubicBezTo>
                    <a:cubicBezTo>
                      <a:pt x="7121" y="2831"/>
                      <a:pt x="7121" y="2890"/>
                      <a:pt x="7092" y="2948"/>
                    </a:cubicBezTo>
                    <a:close/>
                    <a:moveTo>
                      <a:pt x="8697" y="10390"/>
                    </a:moveTo>
                    <a:cubicBezTo>
                      <a:pt x="5925" y="8931"/>
                      <a:pt x="3035" y="7559"/>
                      <a:pt x="321" y="6071"/>
                    </a:cubicBezTo>
                    <a:cubicBezTo>
                      <a:pt x="0" y="5954"/>
                      <a:pt x="525" y="5808"/>
                      <a:pt x="642" y="5779"/>
                    </a:cubicBezTo>
                    <a:cubicBezTo>
                      <a:pt x="1051" y="5341"/>
                      <a:pt x="1576" y="5050"/>
                      <a:pt x="2043" y="4699"/>
                    </a:cubicBezTo>
                    <a:cubicBezTo>
                      <a:pt x="2627" y="4174"/>
                      <a:pt x="3210" y="3619"/>
                      <a:pt x="3882" y="3240"/>
                    </a:cubicBezTo>
                    <a:cubicBezTo>
                      <a:pt x="5049" y="2160"/>
                      <a:pt x="6304" y="1197"/>
                      <a:pt x="7501" y="205"/>
                    </a:cubicBezTo>
                    <a:cubicBezTo>
                      <a:pt x="7559" y="146"/>
                      <a:pt x="7617" y="117"/>
                      <a:pt x="7647" y="1"/>
                    </a:cubicBezTo>
                    <a:cubicBezTo>
                      <a:pt x="7705" y="30"/>
                      <a:pt x="7792" y="59"/>
                      <a:pt x="7851" y="88"/>
                    </a:cubicBezTo>
                    <a:cubicBezTo>
                      <a:pt x="8084" y="3532"/>
                      <a:pt x="8318" y="7005"/>
                      <a:pt x="8697" y="103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5"/>
              <p:cNvSpPr/>
              <p:nvPr/>
            </p:nvSpPr>
            <p:spPr>
              <a:xfrm>
                <a:off x="1715800" y="2257576"/>
                <a:ext cx="1866319" cy="1646029"/>
              </a:xfrm>
              <a:custGeom>
                <a:avLst/>
                <a:gdLst/>
                <a:ahLst/>
                <a:cxnLst/>
                <a:rect l="l" t="t" r="r" b="b"/>
                <a:pathLst>
                  <a:path w="33126" h="29216" extrusionOk="0">
                    <a:moveTo>
                      <a:pt x="22678" y="25392"/>
                    </a:moveTo>
                    <a:cubicBezTo>
                      <a:pt x="20635" y="24166"/>
                      <a:pt x="18183" y="22649"/>
                      <a:pt x="15586" y="22094"/>
                    </a:cubicBezTo>
                    <a:cubicBezTo>
                      <a:pt x="15615" y="22619"/>
                      <a:pt x="16111" y="22941"/>
                      <a:pt x="16403" y="23349"/>
                    </a:cubicBezTo>
                    <a:cubicBezTo>
                      <a:pt x="17599" y="23933"/>
                      <a:pt x="18854" y="24546"/>
                      <a:pt x="20080" y="25188"/>
                    </a:cubicBezTo>
                    <a:cubicBezTo>
                      <a:pt x="21248" y="25771"/>
                      <a:pt x="22532" y="26735"/>
                      <a:pt x="23816" y="26676"/>
                    </a:cubicBezTo>
                    <a:cubicBezTo>
                      <a:pt x="24079" y="25917"/>
                      <a:pt x="23232" y="25742"/>
                      <a:pt x="22678" y="25392"/>
                    </a:cubicBezTo>
                    <a:close/>
                    <a:moveTo>
                      <a:pt x="24312" y="23933"/>
                    </a:moveTo>
                    <a:cubicBezTo>
                      <a:pt x="22561" y="23086"/>
                      <a:pt x="20401" y="21802"/>
                      <a:pt x="18417" y="21073"/>
                    </a:cubicBezTo>
                    <a:cubicBezTo>
                      <a:pt x="17921" y="20898"/>
                      <a:pt x="17103" y="20547"/>
                      <a:pt x="16666" y="20898"/>
                    </a:cubicBezTo>
                    <a:cubicBezTo>
                      <a:pt x="17921" y="22298"/>
                      <a:pt x="20547" y="23262"/>
                      <a:pt x="22590" y="24225"/>
                    </a:cubicBezTo>
                    <a:cubicBezTo>
                      <a:pt x="23261" y="24546"/>
                      <a:pt x="24079" y="25246"/>
                      <a:pt x="24721" y="24750"/>
                    </a:cubicBezTo>
                    <a:cubicBezTo>
                      <a:pt x="24691" y="24429"/>
                      <a:pt x="24487" y="24166"/>
                      <a:pt x="24312" y="23933"/>
                    </a:cubicBezTo>
                    <a:close/>
                    <a:moveTo>
                      <a:pt x="17891" y="19146"/>
                    </a:moveTo>
                    <a:cubicBezTo>
                      <a:pt x="17716" y="19176"/>
                      <a:pt x="17541" y="19234"/>
                      <a:pt x="17424" y="19380"/>
                    </a:cubicBezTo>
                    <a:cubicBezTo>
                      <a:pt x="17191" y="19263"/>
                      <a:pt x="17016" y="19146"/>
                      <a:pt x="16870" y="19438"/>
                    </a:cubicBezTo>
                    <a:cubicBezTo>
                      <a:pt x="17016" y="19789"/>
                      <a:pt x="17512" y="19934"/>
                      <a:pt x="17687" y="20226"/>
                    </a:cubicBezTo>
                    <a:cubicBezTo>
                      <a:pt x="20139" y="21160"/>
                      <a:pt x="22269" y="22269"/>
                      <a:pt x="24779" y="23174"/>
                    </a:cubicBezTo>
                    <a:cubicBezTo>
                      <a:pt x="24954" y="22941"/>
                      <a:pt x="25363" y="23145"/>
                      <a:pt x="25509" y="22795"/>
                    </a:cubicBezTo>
                    <a:cubicBezTo>
                      <a:pt x="23582" y="21277"/>
                      <a:pt x="20606" y="20051"/>
                      <a:pt x="17891" y="19146"/>
                    </a:cubicBezTo>
                    <a:close/>
                    <a:moveTo>
                      <a:pt x="22970" y="11558"/>
                    </a:moveTo>
                    <a:cubicBezTo>
                      <a:pt x="24020" y="11120"/>
                      <a:pt x="26092" y="11850"/>
                      <a:pt x="25801" y="12988"/>
                    </a:cubicBezTo>
                    <a:cubicBezTo>
                      <a:pt x="24516" y="11617"/>
                      <a:pt x="21744" y="11996"/>
                      <a:pt x="20635" y="10508"/>
                    </a:cubicBezTo>
                    <a:cubicBezTo>
                      <a:pt x="20430" y="12375"/>
                      <a:pt x="24166" y="12171"/>
                      <a:pt x="25100" y="13514"/>
                    </a:cubicBezTo>
                    <a:cubicBezTo>
                      <a:pt x="24516" y="13251"/>
                      <a:pt x="24137" y="13397"/>
                      <a:pt x="23699" y="13368"/>
                    </a:cubicBezTo>
                    <a:cubicBezTo>
                      <a:pt x="23291" y="13251"/>
                      <a:pt x="22911" y="13134"/>
                      <a:pt x="22503" y="12988"/>
                    </a:cubicBezTo>
                    <a:cubicBezTo>
                      <a:pt x="21394" y="12551"/>
                      <a:pt x="20956" y="11412"/>
                      <a:pt x="20080" y="11004"/>
                    </a:cubicBezTo>
                    <a:cubicBezTo>
                      <a:pt x="20022" y="12521"/>
                      <a:pt x="21452" y="13251"/>
                      <a:pt x="22970" y="13922"/>
                    </a:cubicBezTo>
                    <a:cubicBezTo>
                      <a:pt x="22473" y="14156"/>
                      <a:pt x="22152" y="14739"/>
                      <a:pt x="21831" y="15382"/>
                    </a:cubicBezTo>
                    <a:cubicBezTo>
                      <a:pt x="20372" y="14739"/>
                      <a:pt x="20781" y="13105"/>
                      <a:pt x="19234" y="12492"/>
                    </a:cubicBezTo>
                    <a:cubicBezTo>
                      <a:pt x="19205" y="13601"/>
                      <a:pt x="20139" y="14185"/>
                      <a:pt x="20372" y="15148"/>
                    </a:cubicBezTo>
                    <a:cubicBezTo>
                      <a:pt x="20781" y="15469"/>
                      <a:pt x="21014" y="15907"/>
                      <a:pt x="21685" y="16082"/>
                    </a:cubicBezTo>
                    <a:cubicBezTo>
                      <a:pt x="21598" y="17775"/>
                      <a:pt x="23115" y="19643"/>
                      <a:pt x="25246" y="19292"/>
                    </a:cubicBezTo>
                    <a:cubicBezTo>
                      <a:pt x="26180" y="18855"/>
                      <a:pt x="27406" y="17716"/>
                      <a:pt x="27231" y="16170"/>
                    </a:cubicBezTo>
                    <a:cubicBezTo>
                      <a:pt x="27902" y="15177"/>
                      <a:pt x="28719" y="13864"/>
                      <a:pt x="29244" y="12930"/>
                    </a:cubicBezTo>
                    <a:cubicBezTo>
                      <a:pt x="28982" y="12259"/>
                      <a:pt x="27493" y="12113"/>
                      <a:pt x="27026" y="11704"/>
                    </a:cubicBezTo>
                    <a:cubicBezTo>
                      <a:pt x="26822" y="11821"/>
                      <a:pt x="26734" y="12171"/>
                      <a:pt x="26501" y="12200"/>
                    </a:cubicBezTo>
                    <a:cubicBezTo>
                      <a:pt x="26209" y="10829"/>
                      <a:pt x="23991" y="10624"/>
                      <a:pt x="22882" y="10916"/>
                    </a:cubicBezTo>
                    <a:cubicBezTo>
                      <a:pt x="22036" y="10508"/>
                      <a:pt x="21802" y="9807"/>
                      <a:pt x="21160" y="9311"/>
                    </a:cubicBezTo>
                    <a:cubicBezTo>
                      <a:pt x="20985" y="10449"/>
                      <a:pt x="21831" y="11062"/>
                      <a:pt x="22970" y="11558"/>
                    </a:cubicBezTo>
                    <a:close/>
                    <a:moveTo>
                      <a:pt x="14623" y="6626"/>
                    </a:moveTo>
                    <a:cubicBezTo>
                      <a:pt x="12842" y="5780"/>
                      <a:pt x="10858" y="4379"/>
                      <a:pt x="8815" y="3795"/>
                    </a:cubicBezTo>
                    <a:cubicBezTo>
                      <a:pt x="8494" y="3678"/>
                      <a:pt x="7968" y="3532"/>
                      <a:pt x="7618" y="3707"/>
                    </a:cubicBezTo>
                    <a:cubicBezTo>
                      <a:pt x="7501" y="4495"/>
                      <a:pt x="8406" y="4700"/>
                      <a:pt x="8990" y="4962"/>
                    </a:cubicBezTo>
                    <a:cubicBezTo>
                      <a:pt x="10945" y="5896"/>
                      <a:pt x="13017" y="7093"/>
                      <a:pt x="15002" y="7647"/>
                    </a:cubicBezTo>
                    <a:cubicBezTo>
                      <a:pt x="15002" y="7151"/>
                      <a:pt x="14506" y="7064"/>
                      <a:pt x="14623" y="6626"/>
                    </a:cubicBezTo>
                    <a:close/>
                    <a:moveTo>
                      <a:pt x="8406" y="1986"/>
                    </a:moveTo>
                    <a:cubicBezTo>
                      <a:pt x="8144" y="2715"/>
                      <a:pt x="8873" y="3007"/>
                      <a:pt x="9369" y="3270"/>
                    </a:cubicBezTo>
                    <a:cubicBezTo>
                      <a:pt x="11150" y="4233"/>
                      <a:pt x="13222" y="5108"/>
                      <a:pt x="15002" y="5896"/>
                    </a:cubicBezTo>
                    <a:cubicBezTo>
                      <a:pt x="15294" y="5721"/>
                      <a:pt x="15702" y="5809"/>
                      <a:pt x="15848" y="5400"/>
                    </a:cubicBezTo>
                    <a:cubicBezTo>
                      <a:pt x="13689" y="4174"/>
                      <a:pt x="11237" y="2482"/>
                      <a:pt x="8406" y="1986"/>
                    </a:cubicBezTo>
                    <a:close/>
                    <a:moveTo>
                      <a:pt x="33126" y="12726"/>
                    </a:moveTo>
                    <a:cubicBezTo>
                      <a:pt x="30353" y="18008"/>
                      <a:pt x="27464" y="23057"/>
                      <a:pt x="25129" y="29215"/>
                    </a:cubicBezTo>
                    <a:cubicBezTo>
                      <a:pt x="21306" y="26764"/>
                      <a:pt x="16987" y="24429"/>
                      <a:pt x="12667" y="22153"/>
                    </a:cubicBezTo>
                    <a:cubicBezTo>
                      <a:pt x="8348" y="19847"/>
                      <a:pt x="3795" y="17891"/>
                      <a:pt x="1" y="15236"/>
                    </a:cubicBezTo>
                    <a:cubicBezTo>
                      <a:pt x="1781" y="11354"/>
                      <a:pt x="3766" y="7356"/>
                      <a:pt x="5604" y="3357"/>
                    </a:cubicBezTo>
                    <a:cubicBezTo>
                      <a:pt x="6188" y="2131"/>
                      <a:pt x="6626" y="672"/>
                      <a:pt x="7735" y="1"/>
                    </a:cubicBezTo>
                    <a:cubicBezTo>
                      <a:pt x="13076" y="2336"/>
                      <a:pt x="18884" y="6247"/>
                      <a:pt x="24458" y="8290"/>
                    </a:cubicBezTo>
                    <a:cubicBezTo>
                      <a:pt x="27406" y="9720"/>
                      <a:pt x="30091" y="11325"/>
                      <a:pt x="33126" y="1272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5"/>
              <p:cNvSpPr/>
              <p:nvPr/>
            </p:nvSpPr>
            <p:spPr>
              <a:xfrm>
                <a:off x="1099221" y="2014246"/>
                <a:ext cx="697208" cy="823860"/>
              </a:xfrm>
              <a:custGeom>
                <a:avLst/>
                <a:gdLst/>
                <a:ahLst/>
                <a:cxnLst/>
                <a:rect l="l" t="t" r="r" b="b"/>
                <a:pathLst>
                  <a:path w="12375" h="14623" extrusionOk="0">
                    <a:moveTo>
                      <a:pt x="1080" y="3853"/>
                    </a:moveTo>
                    <a:cubicBezTo>
                      <a:pt x="1197" y="6275"/>
                      <a:pt x="1635" y="8756"/>
                      <a:pt x="2014" y="11003"/>
                    </a:cubicBezTo>
                    <a:cubicBezTo>
                      <a:pt x="2131" y="11791"/>
                      <a:pt x="1985" y="12696"/>
                      <a:pt x="2569" y="13309"/>
                    </a:cubicBezTo>
                    <a:cubicBezTo>
                      <a:pt x="2598" y="9836"/>
                      <a:pt x="2073" y="6626"/>
                      <a:pt x="1226" y="3590"/>
                    </a:cubicBezTo>
                    <a:cubicBezTo>
                      <a:pt x="1197" y="3678"/>
                      <a:pt x="1109" y="3707"/>
                      <a:pt x="1080" y="3853"/>
                    </a:cubicBezTo>
                    <a:close/>
                    <a:moveTo>
                      <a:pt x="0" y="1"/>
                    </a:moveTo>
                    <a:cubicBezTo>
                      <a:pt x="4320" y="2073"/>
                      <a:pt x="8347" y="4787"/>
                      <a:pt x="12258" y="7238"/>
                    </a:cubicBezTo>
                    <a:cubicBezTo>
                      <a:pt x="12375" y="7618"/>
                      <a:pt x="11412" y="7793"/>
                      <a:pt x="11120" y="8172"/>
                    </a:cubicBezTo>
                    <a:cubicBezTo>
                      <a:pt x="10595" y="8347"/>
                      <a:pt x="10186" y="8727"/>
                      <a:pt x="9661" y="8931"/>
                    </a:cubicBezTo>
                    <a:cubicBezTo>
                      <a:pt x="8785" y="9573"/>
                      <a:pt x="7851" y="10128"/>
                      <a:pt x="6917" y="10653"/>
                    </a:cubicBezTo>
                    <a:cubicBezTo>
                      <a:pt x="5079" y="11850"/>
                      <a:pt x="3240" y="12988"/>
                      <a:pt x="1635" y="14622"/>
                    </a:cubicBezTo>
                    <a:cubicBezTo>
                      <a:pt x="1197" y="9690"/>
                      <a:pt x="467" y="4904"/>
                      <a:pt x="0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1191280" y="2451609"/>
                <a:ext cx="743294" cy="491736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8728" extrusionOk="0">
                    <a:moveTo>
                      <a:pt x="7531" y="7881"/>
                    </a:moveTo>
                    <a:cubicBezTo>
                      <a:pt x="7560" y="8581"/>
                      <a:pt x="9019" y="8464"/>
                      <a:pt x="9369" y="8056"/>
                    </a:cubicBezTo>
                    <a:cubicBezTo>
                      <a:pt x="8931" y="7589"/>
                      <a:pt x="7998" y="7735"/>
                      <a:pt x="7531" y="7881"/>
                    </a:cubicBezTo>
                    <a:close/>
                    <a:moveTo>
                      <a:pt x="13192" y="760"/>
                    </a:moveTo>
                    <a:cubicBezTo>
                      <a:pt x="11908" y="3270"/>
                      <a:pt x="10683" y="5925"/>
                      <a:pt x="9515" y="8727"/>
                    </a:cubicBezTo>
                    <a:cubicBezTo>
                      <a:pt x="6334" y="8610"/>
                      <a:pt x="3182" y="8640"/>
                      <a:pt x="88" y="8698"/>
                    </a:cubicBezTo>
                    <a:cubicBezTo>
                      <a:pt x="88" y="8464"/>
                      <a:pt x="59" y="8231"/>
                      <a:pt x="1" y="7998"/>
                    </a:cubicBezTo>
                    <a:cubicBezTo>
                      <a:pt x="3912" y="5283"/>
                      <a:pt x="7881" y="2686"/>
                      <a:pt x="11762" y="1"/>
                    </a:cubicBezTo>
                    <a:cubicBezTo>
                      <a:pt x="12171" y="293"/>
                      <a:pt x="12755" y="468"/>
                      <a:pt x="13192" y="7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3156230" y="2959734"/>
                <a:ext cx="161189" cy="20721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3678" extrusionOk="0">
                    <a:moveTo>
                      <a:pt x="1518" y="0"/>
                    </a:moveTo>
                    <a:cubicBezTo>
                      <a:pt x="1926" y="263"/>
                      <a:pt x="2393" y="467"/>
                      <a:pt x="2860" y="671"/>
                    </a:cubicBezTo>
                    <a:cubicBezTo>
                      <a:pt x="2101" y="1547"/>
                      <a:pt x="1459" y="2568"/>
                      <a:pt x="817" y="3677"/>
                    </a:cubicBezTo>
                    <a:cubicBezTo>
                      <a:pt x="525" y="3531"/>
                      <a:pt x="321" y="3327"/>
                      <a:pt x="0" y="3181"/>
                    </a:cubicBezTo>
                    <a:cubicBezTo>
                      <a:pt x="58" y="3035"/>
                      <a:pt x="175" y="2948"/>
                      <a:pt x="204" y="2714"/>
                    </a:cubicBezTo>
                    <a:cubicBezTo>
                      <a:pt x="1313" y="3094"/>
                      <a:pt x="1839" y="1839"/>
                      <a:pt x="2014" y="846"/>
                    </a:cubicBezTo>
                    <a:cubicBezTo>
                      <a:pt x="1401" y="613"/>
                      <a:pt x="1313" y="1430"/>
                      <a:pt x="992" y="1751"/>
                    </a:cubicBezTo>
                    <a:cubicBezTo>
                      <a:pt x="642" y="1343"/>
                      <a:pt x="1372" y="525"/>
                      <a:pt x="1518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990142" y="3035342"/>
                <a:ext cx="126652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015" extrusionOk="0">
                    <a:moveTo>
                      <a:pt x="2248" y="876"/>
                    </a:moveTo>
                    <a:cubicBezTo>
                      <a:pt x="1751" y="1022"/>
                      <a:pt x="1314" y="1285"/>
                      <a:pt x="1139" y="2014"/>
                    </a:cubicBezTo>
                    <a:cubicBezTo>
                      <a:pt x="701" y="1810"/>
                      <a:pt x="205" y="1927"/>
                      <a:pt x="0" y="1752"/>
                    </a:cubicBezTo>
                    <a:cubicBezTo>
                      <a:pt x="351" y="701"/>
                      <a:pt x="1255" y="1"/>
                      <a:pt x="2248" y="8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2988508" y="3117541"/>
                <a:ext cx="215444" cy="17764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153" extrusionOk="0">
                    <a:moveTo>
                      <a:pt x="2247" y="1"/>
                    </a:moveTo>
                    <a:cubicBezTo>
                      <a:pt x="2014" y="964"/>
                      <a:pt x="3211" y="1197"/>
                      <a:pt x="3473" y="1927"/>
                    </a:cubicBezTo>
                    <a:cubicBezTo>
                      <a:pt x="3590" y="1869"/>
                      <a:pt x="3736" y="1927"/>
                      <a:pt x="3823" y="1781"/>
                    </a:cubicBezTo>
                    <a:cubicBezTo>
                      <a:pt x="3823" y="3153"/>
                      <a:pt x="1985" y="2511"/>
                      <a:pt x="1576" y="3065"/>
                    </a:cubicBezTo>
                    <a:cubicBezTo>
                      <a:pt x="496" y="2686"/>
                      <a:pt x="59" y="1956"/>
                      <a:pt x="0" y="1051"/>
                    </a:cubicBezTo>
                    <a:cubicBezTo>
                      <a:pt x="380" y="1197"/>
                      <a:pt x="642" y="1139"/>
                      <a:pt x="963" y="1197"/>
                    </a:cubicBezTo>
                    <a:cubicBezTo>
                      <a:pt x="1051" y="1869"/>
                      <a:pt x="2218" y="2744"/>
                      <a:pt x="2773" y="1927"/>
                    </a:cubicBezTo>
                    <a:cubicBezTo>
                      <a:pt x="2627" y="1577"/>
                      <a:pt x="1664" y="1723"/>
                      <a:pt x="1635" y="1168"/>
                    </a:cubicBezTo>
                    <a:cubicBezTo>
                      <a:pt x="1810" y="847"/>
                      <a:pt x="1751" y="147"/>
                      <a:pt x="2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5"/>
            <p:cNvGrpSpPr/>
            <p:nvPr/>
          </p:nvGrpSpPr>
          <p:grpSpPr>
            <a:xfrm rot="1165222" flipH="1">
              <a:off x="1586635" y="4376746"/>
              <a:ext cx="2159138" cy="1775829"/>
              <a:chOff x="1005472" y="1808720"/>
              <a:chExt cx="2621049" cy="2155737"/>
            </a:xfrm>
          </p:grpSpPr>
          <p:sp>
            <p:nvSpPr>
              <p:cNvPr id="45" name="Google Shape;45;p5"/>
              <p:cNvSpPr/>
              <p:nvPr/>
            </p:nvSpPr>
            <p:spPr>
              <a:xfrm>
                <a:off x="1005472" y="1808720"/>
                <a:ext cx="2621049" cy="2155737"/>
              </a:xfrm>
              <a:custGeom>
                <a:avLst/>
                <a:gdLst/>
                <a:ahLst/>
                <a:cxnLst/>
                <a:rect l="l" t="t" r="r" b="b"/>
                <a:pathLst>
                  <a:path w="46522" h="38263" extrusionOk="0">
                    <a:moveTo>
                      <a:pt x="34323" y="13863"/>
                    </a:moveTo>
                    <a:cubicBezTo>
                      <a:pt x="34235" y="9690"/>
                      <a:pt x="33359" y="5925"/>
                      <a:pt x="32922" y="1927"/>
                    </a:cubicBezTo>
                    <a:cubicBezTo>
                      <a:pt x="32630" y="1576"/>
                      <a:pt x="32630" y="1109"/>
                      <a:pt x="32105" y="905"/>
                    </a:cubicBezTo>
                    <a:cubicBezTo>
                      <a:pt x="29449" y="496"/>
                      <a:pt x="26764" y="496"/>
                      <a:pt x="24020" y="467"/>
                    </a:cubicBezTo>
                    <a:cubicBezTo>
                      <a:pt x="19964" y="380"/>
                      <a:pt x="15673" y="0"/>
                      <a:pt x="11733" y="59"/>
                    </a:cubicBezTo>
                    <a:cubicBezTo>
                      <a:pt x="8202" y="117"/>
                      <a:pt x="4583" y="146"/>
                      <a:pt x="1197" y="380"/>
                    </a:cubicBezTo>
                    <a:cubicBezTo>
                      <a:pt x="1" y="1080"/>
                      <a:pt x="351" y="2510"/>
                      <a:pt x="468" y="3882"/>
                    </a:cubicBezTo>
                    <a:cubicBezTo>
                      <a:pt x="555" y="4787"/>
                      <a:pt x="730" y="5604"/>
                      <a:pt x="847" y="6275"/>
                    </a:cubicBezTo>
                    <a:cubicBezTo>
                      <a:pt x="1635" y="11178"/>
                      <a:pt x="1956" y="16548"/>
                      <a:pt x="2949" y="20809"/>
                    </a:cubicBezTo>
                    <a:cubicBezTo>
                      <a:pt x="6246" y="21247"/>
                      <a:pt x="9428" y="20809"/>
                      <a:pt x="12463" y="21101"/>
                    </a:cubicBezTo>
                    <a:cubicBezTo>
                      <a:pt x="12171" y="21773"/>
                      <a:pt x="11762" y="22765"/>
                      <a:pt x="11675" y="23524"/>
                    </a:cubicBezTo>
                    <a:cubicBezTo>
                      <a:pt x="13222" y="25070"/>
                      <a:pt x="15498" y="26034"/>
                      <a:pt x="17600" y="27230"/>
                    </a:cubicBezTo>
                    <a:cubicBezTo>
                      <a:pt x="19730" y="28427"/>
                      <a:pt x="21890" y="29623"/>
                      <a:pt x="24020" y="30703"/>
                    </a:cubicBezTo>
                    <a:cubicBezTo>
                      <a:pt x="28369" y="33009"/>
                      <a:pt x="32601" y="35373"/>
                      <a:pt x="37095" y="37591"/>
                    </a:cubicBezTo>
                    <a:cubicBezTo>
                      <a:pt x="37533" y="37678"/>
                      <a:pt x="37387" y="38087"/>
                      <a:pt x="37708" y="38262"/>
                    </a:cubicBezTo>
                    <a:cubicBezTo>
                      <a:pt x="38292" y="37970"/>
                      <a:pt x="38584" y="37095"/>
                      <a:pt x="38934" y="36336"/>
                    </a:cubicBezTo>
                    <a:cubicBezTo>
                      <a:pt x="40539" y="34293"/>
                      <a:pt x="41531" y="31053"/>
                      <a:pt x="42961" y="28631"/>
                    </a:cubicBezTo>
                    <a:cubicBezTo>
                      <a:pt x="44100" y="25917"/>
                      <a:pt x="45880" y="23261"/>
                      <a:pt x="46522" y="20313"/>
                    </a:cubicBezTo>
                    <a:cubicBezTo>
                      <a:pt x="42757" y="18008"/>
                      <a:pt x="38409" y="15994"/>
                      <a:pt x="34323" y="138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1086038" y="1859707"/>
                <a:ext cx="1706877" cy="598556"/>
              </a:xfrm>
              <a:custGeom>
                <a:avLst/>
                <a:gdLst/>
                <a:ahLst/>
                <a:cxnLst/>
                <a:rect l="l" t="t" r="r" b="b"/>
                <a:pathLst>
                  <a:path w="30296" h="10624" extrusionOk="0">
                    <a:moveTo>
                      <a:pt x="23670" y="5545"/>
                    </a:moveTo>
                    <a:cubicBezTo>
                      <a:pt x="25013" y="4991"/>
                      <a:pt x="26297" y="4261"/>
                      <a:pt x="27231" y="2919"/>
                    </a:cubicBezTo>
                    <a:cubicBezTo>
                      <a:pt x="27231" y="2860"/>
                      <a:pt x="27201" y="2831"/>
                      <a:pt x="27114" y="2831"/>
                    </a:cubicBezTo>
                    <a:cubicBezTo>
                      <a:pt x="25947" y="3707"/>
                      <a:pt x="24750" y="4465"/>
                      <a:pt x="23670" y="5545"/>
                    </a:cubicBezTo>
                    <a:close/>
                    <a:moveTo>
                      <a:pt x="30003" y="1372"/>
                    </a:moveTo>
                    <a:cubicBezTo>
                      <a:pt x="30295" y="1693"/>
                      <a:pt x="29507" y="1839"/>
                      <a:pt x="29332" y="2072"/>
                    </a:cubicBezTo>
                    <a:cubicBezTo>
                      <a:pt x="29040" y="2306"/>
                      <a:pt x="28748" y="2510"/>
                      <a:pt x="28456" y="2714"/>
                    </a:cubicBezTo>
                    <a:cubicBezTo>
                      <a:pt x="27873" y="3181"/>
                      <a:pt x="27289" y="3561"/>
                      <a:pt x="26676" y="3969"/>
                    </a:cubicBezTo>
                    <a:cubicBezTo>
                      <a:pt x="25480" y="4845"/>
                      <a:pt x="24341" y="5779"/>
                      <a:pt x="23116" y="6567"/>
                    </a:cubicBezTo>
                    <a:cubicBezTo>
                      <a:pt x="22853" y="6917"/>
                      <a:pt x="22590" y="7267"/>
                      <a:pt x="22240" y="7442"/>
                    </a:cubicBezTo>
                    <a:cubicBezTo>
                      <a:pt x="21073" y="6888"/>
                      <a:pt x="19964" y="6333"/>
                      <a:pt x="18679" y="5866"/>
                    </a:cubicBezTo>
                    <a:cubicBezTo>
                      <a:pt x="16987" y="6275"/>
                      <a:pt x="16491" y="8960"/>
                      <a:pt x="15440" y="10624"/>
                    </a:cubicBezTo>
                    <a:cubicBezTo>
                      <a:pt x="10508" y="7326"/>
                      <a:pt x="5429" y="4086"/>
                      <a:pt x="118" y="1255"/>
                    </a:cubicBezTo>
                    <a:cubicBezTo>
                      <a:pt x="30" y="992"/>
                      <a:pt x="1" y="701"/>
                      <a:pt x="176" y="292"/>
                    </a:cubicBezTo>
                    <a:cubicBezTo>
                      <a:pt x="8698" y="0"/>
                      <a:pt x="17804" y="876"/>
                      <a:pt x="26355" y="671"/>
                    </a:cubicBezTo>
                    <a:cubicBezTo>
                      <a:pt x="27377" y="1372"/>
                      <a:pt x="28690" y="1197"/>
                      <a:pt x="29741" y="1284"/>
                    </a:cubicBezTo>
                    <a:cubicBezTo>
                      <a:pt x="29857" y="1343"/>
                      <a:pt x="29945" y="1226"/>
                      <a:pt x="29945" y="1343"/>
                    </a:cubicBezTo>
                    <a:cubicBezTo>
                      <a:pt x="29974" y="1372"/>
                      <a:pt x="30003" y="1372"/>
                      <a:pt x="30003" y="137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>
                <a:off x="2383422" y="1969850"/>
                <a:ext cx="490045" cy="585429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10391" extrusionOk="0">
                    <a:moveTo>
                      <a:pt x="7092" y="2948"/>
                    </a:moveTo>
                    <a:cubicBezTo>
                      <a:pt x="7384" y="4874"/>
                      <a:pt x="7034" y="7093"/>
                      <a:pt x="7734" y="8814"/>
                    </a:cubicBezTo>
                    <a:cubicBezTo>
                      <a:pt x="7909" y="6655"/>
                      <a:pt x="7617" y="4729"/>
                      <a:pt x="7355" y="2802"/>
                    </a:cubicBezTo>
                    <a:cubicBezTo>
                      <a:pt x="7296" y="2802"/>
                      <a:pt x="7209" y="2773"/>
                      <a:pt x="7150" y="2744"/>
                    </a:cubicBezTo>
                    <a:cubicBezTo>
                      <a:pt x="7121" y="2831"/>
                      <a:pt x="7121" y="2890"/>
                      <a:pt x="7092" y="2948"/>
                    </a:cubicBezTo>
                    <a:close/>
                    <a:moveTo>
                      <a:pt x="8697" y="10390"/>
                    </a:moveTo>
                    <a:cubicBezTo>
                      <a:pt x="5925" y="8931"/>
                      <a:pt x="3035" y="7559"/>
                      <a:pt x="321" y="6071"/>
                    </a:cubicBezTo>
                    <a:cubicBezTo>
                      <a:pt x="0" y="5954"/>
                      <a:pt x="525" y="5808"/>
                      <a:pt x="642" y="5779"/>
                    </a:cubicBezTo>
                    <a:cubicBezTo>
                      <a:pt x="1051" y="5341"/>
                      <a:pt x="1576" y="5050"/>
                      <a:pt x="2043" y="4699"/>
                    </a:cubicBezTo>
                    <a:cubicBezTo>
                      <a:pt x="2627" y="4174"/>
                      <a:pt x="3210" y="3619"/>
                      <a:pt x="3882" y="3240"/>
                    </a:cubicBezTo>
                    <a:cubicBezTo>
                      <a:pt x="5049" y="2160"/>
                      <a:pt x="6304" y="1197"/>
                      <a:pt x="7501" y="205"/>
                    </a:cubicBezTo>
                    <a:cubicBezTo>
                      <a:pt x="7559" y="146"/>
                      <a:pt x="7617" y="117"/>
                      <a:pt x="7647" y="1"/>
                    </a:cubicBezTo>
                    <a:cubicBezTo>
                      <a:pt x="7705" y="30"/>
                      <a:pt x="7792" y="59"/>
                      <a:pt x="7851" y="88"/>
                    </a:cubicBezTo>
                    <a:cubicBezTo>
                      <a:pt x="8084" y="3532"/>
                      <a:pt x="8318" y="7005"/>
                      <a:pt x="8697" y="103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1715800" y="2257576"/>
                <a:ext cx="1866319" cy="1646029"/>
              </a:xfrm>
              <a:custGeom>
                <a:avLst/>
                <a:gdLst/>
                <a:ahLst/>
                <a:cxnLst/>
                <a:rect l="l" t="t" r="r" b="b"/>
                <a:pathLst>
                  <a:path w="33126" h="29216" extrusionOk="0">
                    <a:moveTo>
                      <a:pt x="22678" y="25392"/>
                    </a:moveTo>
                    <a:cubicBezTo>
                      <a:pt x="20635" y="24166"/>
                      <a:pt x="18183" y="22649"/>
                      <a:pt x="15586" y="22094"/>
                    </a:cubicBezTo>
                    <a:cubicBezTo>
                      <a:pt x="15615" y="22619"/>
                      <a:pt x="16111" y="22941"/>
                      <a:pt x="16403" y="23349"/>
                    </a:cubicBezTo>
                    <a:cubicBezTo>
                      <a:pt x="17599" y="23933"/>
                      <a:pt x="18854" y="24546"/>
                      <a:pt x="20080" y="25188"/>
                    </a:cubicBezTo>
                    <a:cubicBezTo>
                      <a:pt x="21248" y="25771"/>
                      <a:pt x="22532" y="26735"/>
                      <a:pt x="23816" y="26676"/>
                    </a:cubicBezTo>
                    <a:cubicBezTo>
                      <a:pt x="24079" y="25917"/>
                      <a:pt x="23232" y="25742"/>
                      <a:pt x="22678" y="25392"/>
                    </a:cubicBezTo>
                    <a:close/>
                    <a:moveTo>
                      <a:pt x="24312" y="23933"/>
                    </a:moveTo>
                    <a:cubicBezTo>
                      <a:pt x="22561" y="23086"/>
                      <a:pt x="20401" y="21802"/>
                      <a:pt x="18417" y="21073"/>
                    </a:cubicBezTo>
                    <a:cubicBezTo>
                      <a:pt x="17921" y="20898"/>
                      <a:pt x="17103" y="20547"/>
                      <a:pt x="16666" y="20898"/>
                    </a:cubicBezTo>
                    <a:cubicBezTo>
                      <a:pt x="17921" y="22298"/>
                      <a:pt x="20547" y="23262"/>
                      <a:pt x="22590" y="24225"/>
                    </a:cubicBezTo>
                    <a:cubicBezTo>
                      <a:pt x="23261" y="24546"/>
                      <a:pt x="24079" y="25246"/>
                      <a:pt x="24721" y="24750"/>
                    </a:cubicBezTo>
                    <a:cubicBezTo>
                      <a:pt x="24691" y="24429"/>
                      <a:pt x="24487" y="24166"/>
                      <a:pt x="24312" y="23933"/>
                    </a:cubicBezTo>
                    <a:close/>
                    <a:moveTo>
                      <a:pt x="17891" y="19146"/>
                    </a:moveTo>
                    <a:cubicBezTo>
                      <a:pt x="17716" y="19176"/>
                      <a:pt x="17541" y="19234"/>
                      <a:pt x="17424" y="19380"/>
                    </a:cubicBezTo>
                    <a:cubicBezTo>
                      <a:pt x="17191" y="19263"/>
                      <a:pt x="17016" y="19146"/>
                      <a:pt x="16870" y="19438"/>
                    </a:cubicBezTo>
                    <a:cubicBezTo>
                      <a:pt x="17016" y="19789"/>
                      <a:pt x="17512" y="19934"/>
                      <a:pt x="17687" y="20226"/>
                    </a:cubicBezTo>
                    <a:cubicBezTo>
                      <a:pt x="20139" y="21160"/>
                      <a:pt x="22269" y="22269"/>
                      <a:pt x="24779" y="23174"/>
                    </a:cubicBezTo>
                    <a:cubicBezTo>
                      <a:pt x="24954" y="22941"/>
                      <a:pt x="25363" y="23145"/>
                      <a:pt x="25509" y="22795"/>
                    </a:cubicBezTo>
                    <a:cubicBezTo>
                      <a:pt x="23582" y="21277"/>
                      <a:pt x="20606" y="20051"/>
                      <a:pt x="17891" y="19146"/>
                    </a:cubicBezTo>
                    <a:close/>
                    <a:moveTo>
                      <a:pt x="22970" y="11558"/>
                    </a:moveTo>
                    <a:cubicBezTo>
                      <a:pt x="24020" y="11120"/>
                      <a:pt x="26092" y="11850"/>
                      <a:pt x="25801" y="12988"/>
                    </a:cubicBezTo>
                    <a:cubicBezTo>
                      <a:pt x="24516" y="11617"/>
                      <a:pt x="21744" y="11996"/>
                      <a:pt x="20635" y="10508"/>
                    </a:cubicBezTo>
                    <a:cubicBezTo>
                      <a:pt x="20430" y="12375"/>
                      <a:pt x="24166" y="12171"/>
                      <a:pt x="25100" y="13514"/>
                    </a:cubicBezTo>
                    <a:cubicBezTo>
                      <a:pt x="24516" y="13251"/>
                      <a:pt x="24137" y="13397"/>
                      <a:pt x="23699" y="13368"/>
                    </a:cubicBezTo>
                    <a:cubicBezTo>
                      <a:pt x="23291" y="13251"/>
                      <a:pt x="22911" y="13134"/>
                      <a:pt x="22503" y="12988"/>
                    </a:cubicBezTo>
                    <a:cubicBezTo>
                      <a:pt x="21394" y="12551"/>
                      <a:pt x="20956" y="11412"/>
                      <a:pt x="20080" y="11004"/>
                    </a:cubicBezTo>
                    <a:cubicBezTo>
                      <a:pt x="20022" y="12521"/>
                      <a:pt x="21452" y="13251"/>
                      <a:pt x="22970" y="13922"/>
                    </a:cubicBezTo>
                    <a:cubicBezTo>
                      <a:pt x="22473" y="14156"/>
                      <a:pt x="22152" y="14739"/>
                      <a:pt x="21831" y="15382"/>
                    </a:cubicBezTo>
                    <a:cubicBezTo>
                      <a:pt x="20372" y="14739"/>
                      <a:pt x="20781" y="13105"/>
                      <a:pt x="19234" y="12492"/>
                    </a:cubicBezTo>
                    <a:cubicBezTo>
                      <a:pt x="19205" y="13601"/>
                      <a:pt x="20139" y="14185"/>
                      <a:pt x="20372" y="15148"/>
                    </a:cubicBezTo>
                    <a:cubicBezTo>
                      <a:pt x="20781" y="15469"/>
                      <a:pt x="21014" y="15907"/>
                      <a:pt x="21685" y="16082"/>
                    </a:cubicBezTo>
                    <a:cubicBezTo>
                      <a:pt x="21598" y="17775"/>
                      <a:pt x="23115" y="19643"/>
                      <a:pt x="25246" y="19292"/>
                    </a:cubicBezTo>
                    <a:cubicBezTo>
                      <a:pt x="26180" y="18855"/>
                      <a:pt x="27406" y="17716"/>
                      <a:pt x="27231" y="16170"/>
                    </a:cubicBezTo>
                    <a:cubicBezTo>
                      <a:pt x="27902" y="15177"/>
                      <a:pt x="28719" y="13864"/>
                      <a:pt x="29244" y="12930"/>
                    </a:cubicBezTo>
                    <a:cubicBezTo>
                      <a:pt x="28982" y="12259"/>
                      <a:pt x="27493" y="12113"/>
                      <a:pt x="27026" y="11704"/>
                    </a:cubicBezTo>
                    <a:cubicBezTo>
                      <a:pt x="26822" y="11821"/>
                      <a:pt x="26734" y="12171"/>
                      <a:pt x="26501" y="12200"/>
                    </a:cubicBezTo>
                    <a:cubicBezTo>
                      <a:pt x="26209" y="10829"/>
                      <a:pt x="23991" y="10624"/>
                      <a:pt x="22882" y="10916"/>
                    </a:cubicBezTo>
                    <a:cubicBezTo>
                      <a:pt x="22036" y="10508"/>
                      <a:pt x="21802" y="9807"/>
                      <a:pt x="21160" y="9311"/>
                    </a:cubicBezTo>
                    <a:cubicBezTo>
                      <a:pt x="20985" y="10449"/>
                      <a:pt x="21831" y="11062"/>
                      <a:pt x="22970" y="11558"/>
                    </a:cubicBezTo>
                    <a:close/>
                    <a:moveTo>
                      <a:pt x="14623" y="6626"/>
                    </a:moveTo>
                    <a:cubicBezTo>
                      <a:pt x="12842" y="5780"/>
                      <a:pt x="10858" y="4379"/>
                      <a:pt x="8815" y="3795"/>
                    </a:cubicBezTo>
                    <a:cubicBezTo>
                      <a:pt x="8494" y="3678"/>
                      <a:pt x="7968" y="3532"/>
                      <a:pt x="7618" y="3707"/>
                    </a:cubicBezTo>
                    <a:cubicBezTo>
                      <a:pt x="7501" y="4495"/>
                      <a:pt x="8406" y="4700"/>
                      <a:pt x="8990" y="4962"/>
                    </a:cubicBezTo>
                    <a:cubicBezTo>
                      <a:pt x="10945" y="5896"/>
                      <a:pt x="13017" y="7093"/>
                      <a:pt x="15002" y="7647"/>
                    </a:cubicBezTo>
                    <a:cubicBezTo>
                      <a:pt x="15002" y="7151"/>
                      <a:pt x="14506" y="7064"/>
                      <a:pt x="14623" y="6626"/>
                    </a:cubicBezTo>
                    <a:close/>
                    <a:moveTo>
                      <a:pt x="8406" y="1986"/>
                    </a:moveTo>
                    <a:cubicBezTo>
                      <a:pt x="8144" y="2715"/>
                      <a:pt x="8873" y="3007"/>
                      <a:pt x="9369" y="3270"/>
                    </a:cubicBezTo>
                    <a:cubicBezTo>
                      <a:pt x="11150" y="4233"/>
                      <a:pt x="13222" y="5108"/>
                      <a:pt x="15002" y="5896"/>
                    </a:cubicBezTo>
                    <a:cubicBezTo>
                      <a:pt x="15294" y="5721"/>
                      <a:pt x="15702" y="5809"/>
                      <a:pt x="15848" y="5400"/>
                    </a:cubicBezTo>
                    <a:cubicBezTo>
                      <a:pt x="13689" y="4174"/>
                      <a:pt x="11237" y="2482"/>
                      <a:pt x="8406" y="1986"/>
                    </a:cubicBezTo>
                    <a:close/>
                    <a:moveTo>
                      <a:pt x="33126" y="12726"/>
                    </a:moveTo>
                    <a:cubicBezTo>
                      <a:pt x="30353" y="18008"/>
                      <a:pt x="27464" y="23057"/>
                      <a:pt x="25129" y="29215"/>
                    </a:cubicBezTo>
                    <a:cubicBezTo>
                      <a:pt x="21306" y="26764"/>
                      <a:pt x="16987" y="24429"/>
                      <a:pt x="12667" y="22153"/>
                    </a:cubicBezTo>
                    <a:cubicBezTo>
                      <a:pt x="8348" y="19847"/>
                      <a:pt x="3795" y="17891"/>
                      <a:pt x="1" y="15236"/>
                    </a:cubicBezTo>
                    <a:cubicBezTo>
                      <a:pt x="1781" y="11354"/>
                      <a:pt x="3766" y="7356"/>
                      <a:pt x="5604" y="3357"/>
                    </a:cubicBezTo>
                    <a:cubicBezTo>
                      <a:pt x="6188" y="2131"/>
                      <a:pt x="6626" y="672"/>
                      <a:pt x="7735" y="1"/>
                    </a:cubicBezTo>
                    <a:cubicBezTo>
                      <a:pt x="13076" y="2336"/>
                      <a:pt x="18884" y="6247"/>
                      <a:pt x="24458" y="8290"/>
                    </a:cubicBezTo>
                    <a:cubicBezTo>
                      <a:pt x="27406" y="9720"/>
                      <a:pt x="30091" y="11325"/>
                      <a:pt x="33126" y="1272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1099221" y="2014246"/>
                <a:ext cx="697208" cy="823860"/>
              </a:xfrm>
              <a:custGeom>
                <a:avLst/>
                <a:gdLst/>
                <a:ahLst/>
                <a:cxnLst/>
                <a:rect l="l" t="t" r="r" b="b"/>
                <a:pathLst>
                  <a:path w="12375" h="14623" extrusionOk="0">
                    <a:moveTo>
                      <a:pt x="1080" y="3853"/>
                    </a:moveTo>
                    <a:cubicBezTo>
                      <a:pt x="1197" y="6275"/>
                      <a:pt x="1635" y="8756"/>
                      <a:pt x="2014" y="11003"/>
                    </a:cubicBezTo>
                    <a:cubicBezTo>
                      <a:pt x="2131" y="11791"/>
                      <a:pt x="1985" y="12696"/>
                      <a:pt x="2569" y="13309"/>
                    </a:cubicBezTo>
                    <a:cubicBezTo>
                      <a:pt x="2598" y="9836"/>
                      <a:pt x="2073" y="6626"/>
                      <a:pt x="1226" y="3590"/>
                    </a:cubicBezTo>
                    <a:cubicBezTo>
                      <a:pt x="1197" y="3678"/>
                      <a:pt x="1109" y="3707"/>
                      <a:pt x="1080" y="3853"/>
                    </a:cubicBezTo>
                    <a:close/>
                    <a:moveTo>
                      <a:pt x="0" y="1"/>
                    </a:moveTo>
                    <a:cubicBezTo>
                      <a:pt x="4320" y="2073"/>
                      <a:pt x="8347" y="4787"/>
                      <a:pt x="12258" y="7238"/>
                    </a:cubicBezTo>
                    <a:cubicBezTo>
                      <a:pt x="12375" y="7618"/>
                      <a:pt x="11412" y="7793"/>
                      <a:pt x="11120" y="8172"/>
                    </a:cubicBezTo>
                    <a:cubicBezTo>
                      <a:pt x="10595" y="8347"/>
                      <a:pt x="10186" y="8727"/>
                      <a:pt x="9661" y="8931"/>
                    </a:cubicBezTo>
                    <a:cubicBezTo>
                      <a:pt x="8785" y="9573"/>
                      <a:pt x="7851" y="10128"/>
                      <a:pt x="6917" y="10653"/>
                    </a:cubicBezTo>
                    <a:cubicBezTo>
                      <a:pt x="5079" y="11850"/>
                      <a:pt x="3240" y="12988"/>
                      <a:pt x="1635" y="14622"/>
                    </a:cubicBezTo>
                    <a:cubicBezTo>
                      <a:pt x="1197" y="9690"/>
                      <a:pt x="467" y="4904"/>
                      <a:pt x="0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1191280" y="2451609"/>
                <a:ext cx="743294" cy="491736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8728" extrusionOk="0">
                    <a:moveTo>
                      <a:pt x="7531" y="7881"/>
                    </a:moveTo>
                    <a:cubicBezTo>
                      <a:pt x="7560" y="8581"/>
                      <a:pt x="9019" y="8464"/>
                      <a:pt x="9369" y="8056"/>
                    </a:cubicBezTo>
                    <a:cubicBezTo>
                      <a:pt x="8931" y="7589"/>
                      <a:pt x="7998" y="7735"/>
                      <a:pt x="7531" y="7881"/>
                    </a:cubicBezTo>
                    <a:close/>
                    <a:moveTo>
                      <a:pt x="13192" y="760"/>
                    </a:moveTo>
                    <a:cubicBezTo>
                      <a:pt x="11908" y="3270"/>
                      <a:pt x="10683" y="5925"/>
                      <a:pt x="9515" y="8727"/>
                    </a:cubicBezTo>
                    <a:cubicBezTo>
                      <a:pt x="6334" y="8610"/>
                      <a:pt x="3182" y="8640"/>
                      <a:pt x="88" y="8698"/>
                    </a:cubicBezTo>
                    <a:cubicBezTo>
                      <a:pt x="88" y="8464"/>
                      <a:pt x="59" y="8231"/>
                      <a:pt x="1" y="7998"/>
                    </a:cubicBezTo>
                    <a:cubicBezTo>
                      <a:pt x="3912" y="5283"/>
                      <a:pt x="7881" y="2686"/>
                      <a:pt x="11762" y="1"/>
                    </a:cubicBezTo>
                    <a:cubicBezTo>
                      <a:pt x="12171" y="293"/>
                      <a:pt x="12755" y="468"/>
                      <a:pt x="13192" y="7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3156230" y="2959734"/>
                <a:ext cx="161189" cy="20721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3678" extrusionOk="0">
                    <a:moveTo>
                      <a:pt x="1518" y="0"/>
                    </a:moveTo>
                    <a:cubicBezTo>
                      <a:pt x="1926" y="263"/>
                      <a:pt x="2393" y="467"/>
                      <a:pt x="2860" y="671"/>
                    </a:cubicBezTo>
                    <a:cubicBezTo>
                      <a:pt x="2101" y="1547"/>
                      <a:pt x="1459" y="2568"/>
                      <a:pt x="817" y="3677"/>
                    </a:cubicBezTo>
                    <a:cubicBezTo>
                      <a:pt x="525" y="3531"/>
                      <a:pt x="321" y="3327"/>
                      <a:pt x="0" y="3181"/>
                    </a:cubicBezTo>
                    <a:cubicBezTo>
                      <a:pt x="58" y="3035"/>
                      <a:pt x="175" y="2948"/>
                      <a:pt x="204" y="2714"/>
                    </a:cubicBezTo>
                    <a:cubicBezTo>
                      <a:pt x="1313" y="3094"/>
                      <a:pt x="1839" y="1839"/>
                      <a:pt x="2014" y="846"/>
                    </a:cubicBezTo>
                    <a:cubicBezTo>
                      <a:pt x="1401" y="613"/>
                      <a:pt x="1313" y="1430"/>
                      <a:pt x="992" y="1751"/>
                    </a:cubicBezTo>
                    <a:cubicBezTo>
                      <a:pt x="642" y="1343"/>
                      <a:pt x="1372" y="525"/>
                      <a:pt x="1518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2990142" y="3035342"/>
                <a:ext cx="126652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2015" extrusionOk="0">
                    <a:moveTo>
                      <a:pt x="2248" y="876"/>
                    </a:moveTo>
                    <a:cubicBezTo>
                      <a:pt x="1751" y="1022"/>
                      <a:pt x="1314" y="1285"/>
                      <a:pt x="1139" y="2014"/>
                    </a:cubicBezTo>
                    <a:cubicBezTo>
                      <a:pt x="701" y="1810"/>
                      <a:pt x="205" y="1927"/>
                      <a:pt x="0" y="1752"/>
                    </a:cubicBezTo>
                    <a:cubicBezTo>
                      <a:pt x="351" y="701"/>
                      <a:pt x="1255" y="1"/>
                      <a:pt x="2248" y="8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2988508" y="3117541"/>
                <a:ext cx="215444" cy="17764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153" extrusionOk="0">
                    <a:moveTo>
                      <a:pt x="2247" y="1"/>
                    </a:moveTo>
                    <a:cubicBezTo>
                      <a:pt x="2014" y="964"/>
                      <a:pt x="3211" y="1197"/>
                      <a:pt x="3473" y="1927"/>
                    </a:cubicBezTo>
                    <a:cubicBezTo>
                      <a:pt x="3590" y="1869"/>
                      <a:pt x="3736" y="1927"/>
                      <a:pt x="3823" y="1781"/>
                    </a:cubicBezTo>
                    <a:cubicBezTo>
                      <a:pt x="3823" y="3153"/>
                      <a:pt x="1985" y="2511"/>
                      <a:pt x="1576" y="3065"/>
                    </a:cubicBezTo>
                    <a:cubicBezTo>
                      <a:pt x="496" y="2686"/>
                      <a:pt x="59" y="1956"/>
                      <a:pt x="0" y="1051"/>
                    </a:cubicBezTo>
                    <a:cubicBezTo>
                      <a:pt x="380" y="1197"/>
                      <a:pt x="642" y="1139"/>
                      <a:pt x="963" y="1197"/>
                    </a:cubicBezTo>
                    <a:cubicBezTo>
                      <a:pt x="1051" y="1869"/>
                      <a:pt x="2218" y="2744"/>
                      <a:pt x="2773" y="1927"/>
                    </a:cubicBezTo>
                    <a:cubicBezTo>
                      <a:pt x="2627" y="1577"/>
                      <a:pt x="1664" y="1723"/>
                      <a:pt x="1635" y="1168"/>
                    </a:cubicBezTo>
                    <a:cubicBezTo>
                      <a:pt x="1810" y="847"/>
                      <a:pt x="1751" y="147"/>
                      <a:pt x="2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1385844" y="3108250"/>
            <a:ext cx="28524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"/>
          </p:nvPr>
        </p:nvSpPr>
        <p:spPr>
          <a:xfrm>
            <a:off x="4905756" y="3108250"/>
            <a:ext cx="28524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1385844" y="2766225"/>
            <a:ext cx="28524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4905756" y="2766225"/>
            <a:ext cx="2852400" cy="4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" name="Google Shape;61;p6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3819175" y="2032125"/>
            <a:ext cx="4497600" cy="15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075450" y="1210500"/>
            <a:ext cx="63528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57042" y="1386925"/>
            <a:ext cx="5439000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3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57042" y="2590050"/>
            <a:ext cx="5439000" cy="12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2008125" y="2169872"/>
            <a:ext cx="2458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hasCustomPrompt="1"/>
          </p:nvPr>
        </p:nvSpPr>
        <p:spPr>
          <a:xfrm>
            <a:off x="1050069" y="2038775"/>
            <a:ext cx="7764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2"/>
          </p:nvPr>
        </p:nvSpPr>
        <p:spPr>
          <a:xfrm>
            <a:off x="2008137" y="1749886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3"/>
          </p:nvPr>
        </p:nvSpPr>
        <p:spPr>
          <a:xfrm>
            <a:off x="713250" y="470050"/>
            <a:ext cx="77175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4"/>
          </p:nvPr>
        </p:nvSpPr>
        <p:spPr>
          <a:xfrm>
            <a:off x="2008125" y="3692247"/>
            <a:ext cx="2458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5" hasCustomPrompt="1"/>
          </p:nvPr>
        </p:nvSpPr>
        <p:spPr>
          <a:xfrm>
            <a:off x="1050069" y="3561150"/>
            <a:ext cx="7764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6"/>
          </p:nvPr>
        </p:nvSpPr>
        <p:spPr>
          <a:xfrm>
            <a:off x="2008137" y="3272261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864000" y="2169872"/>
            <a:ext cx="2458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 hasCustomPrompt="1"/>
          </p:nvPr>
        </p:nvSpPr>
        <p:spPr>
          <a:xfrm>
            <a:off x="4905944" y="2038775"/>
            <a:ext cx="7764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9"/>
          </p:nvPr>
        </p:nvSpPr>
        <p:spPr>
          <a:xfrm>
            <a:off x="5864012" y="1749886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3"/>
          </p:nvPr>
        </p:nvSpPr>
        <p:spPr>
          <a:xfrm>
            <a:off x="5864000" y="3692247"/>
            <a:ext cx="2458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905944" y="3561150"/>
            <a:ext cx="7764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5"/>
          </p:nvPr>
        </p:nvSpPr>
        <p:spPr>
          <a:xfrm>
            <a:off x="5864012" y="3272261"/>
            <a:ext cx="2458500" cy="4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Slab Medium"/>
              <a:buNone/>
              <a:defRPr sz="35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 Medium"/>
              <a:buNone/>
              <a:defRPr sz="3000">
                <a:solidFill>
                  <a:schemeClr val="dk1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3" r:id="rId10"/>
    <p:sldLayoutId id="2147483664" r:id="rId11"/>
    <p:sldLayoutId id="2147483667" r:id="rId12"/>
    <p:sldLayoutId id="2147483668" r:id="rId13"/>
    <p:sldLayoutId id="2147483671" r:id="rId14"/>
    <p:sldLayoutId id="2147483672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1"/>
          <p:cNvGrpSpPr/>
          <p:nvPr/>
        </p:nvGrpSpPr>
        <p:grpSpPr>
          <a:xfrm rot="2543530" flipH="1">
            <a:off x="-910157" y="-582859"/>
            <a:ext cx="2850620" cy="2588167"/>
            <a:chOff x="4601275" y="2488300"/>
            <a:chExt cx="736950" cy="669100"/>
          </a:xfrm>
        </p:grpSpPr>
        <p:sp>
          <p:nvSpPr>
            <p:cNvPr id="334" name="Google Shape;334;p31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8" name="Google Shape;348;p31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01531"/>
            <a:ext cx="9144000" cy="60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54355-5749-E9E1-5382-34388D9C95F5}"/>
              </a:ext>
            </a:extLst>
          </p:cNvPr>
          <p:cNvSpPr txBox="1"/>
          <p:nvPr/>
        </p:nvSpPr>
        <p:spPr>
          <a:xfrm>
            <a:off x="687372" y="946644"/>
            <a:ext cx="807413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Творческая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мастерская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поэзии</a:t>
            </a:r>
          </a:p>
          <a:p>
            <a:pPr algn="ctr">
              <a:lnSpc>
                <a:spcPct val="115000"/>
              </a:lnSpc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(Опыт создания собственного поэтического текста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41ED68-68D9-BE58-475C-D9EFDB75519C}"/>
              </a:ext>
            </a:extLst>
          </p:cNvPr>
          <p:cNvSpPr txBox="1"/>
          <p:nvPr/>
        </p:nvSpPr>
        <p:spPr>
          <a:xfrm>
            <a:off x="2633246" y="3575764"/>
            <a:ext cx="5880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Исполнители: </a:t>
            </a:r>
            <a:r>
              <a:rPr lang="ru-RU" sz="1600" dirty="0" smtClean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учащиеся 8А класса</a:t>
            </a:r>
          </a:p>
          <a:p>
            <a:pPr algn="r"/>
            <a:endParaRPr lang="ru-RU" sz="1600" dirty="0">
              <a:solidFill>
                <a:schemeClr val="tx1"/>
              </a:solidFill>
              <a:highlight>
                <a:srgbClr val="C0C0C0"/>
              </a:highlight>
              <a:latin typeface="Roboto Slab Medium" pitchFamily="2" charset="0"/>
              <a:ea typeface="Roboto Slab Medium" pitchFamily="2" charset="0"/>
              <a:cs typeface="Roboto Slab Medium" pitchFamily="2" charset="0"/>
            </a:endParaRPr>
          </a:p>
          <a:p>
            <a:pPr algn="r"/>
            <a:r>
              <a:rPr lang="ru-RU" sz="1600" dirty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Руководитель: Данченко Людмила </a:t>
            </a:r>
            <a:r>
              <a:rPr lang="ru-RU" sz="1600" dirty="0" smtClean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Ивановна</a:t>
            </a:r>
            <a:r>
              <a:rPr lang="ru-RU" sz="1600" dirty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,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учитель </a:t>
            </a:r>
            <a:r>
              <a:rPr lang="ru-RU" sz="1600" dirty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русского языка и </a:t>
            </a:r>
            <a:r>
              <a:rPr lang="ru-RU" sz="1600" dirty="0" smtClean="0">
                <a:solidFill>
                  <a:schemeClr val="tx1"/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литературы</a:t>
            </a:r>
            <a:endParaRPr lang="ru-RU" sz="1600" dirty="0">
              <a:solidFill>
                <a:schemeClr val="tx1"/>
              </a:solidFill>
              <a:highlight>
                <a:srgbClr val="C0C0C0"/>
              </a:highlight>
              <a:latin typeface="Roboto Slab Medium" pitchFamily="2" charset="0"/>
              <a:ea typeface="Roboto Slab Medium" pitchFamily="2" charset="0"/>
              <a:cs typeface="Roboto Slab Medium" pitchFamily="2" charset="0"/>
            </a:endParaRPr>
          </a:p>
        </p:txBody>
      </p:sp>
      <p:pic>
        <p:nvPicPr>
          <p:cNvPr id="5" name="01 Дорожка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67" y="4025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0"/>
          <p:cNvSpPr txBox="1">
            <a:spLocks noGrp="1"/>
          </p:cNvSpPr>
          <p:nvPr>
            <p:ph type="subTitle" idx="1"/>
          </p:nvPr>
        </p:nvSpPr>
        <p:spPr>
          <a:xfrm>
            <a:off x="0" y="2972391"/>
            <a:ext cx="3861009" cy="1298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/>
              <a:t>Звери, птицы, лес, кукушка</a:t>
            </a:r>
            <a:br>
              <a:rPr lang="ru-RU" sz="1800" dirty="0"/>
            </a:br>
            <a:r>
              <a:rPr lang="ru-RU" sz="1800" dirty="0"/>
              <a:t>Домик, погреб, гусь, плетень,</a:t>
            </a:r>
            <a:br>
              <a:rPr lang="ru-RU" sz="1800" dirty="0"/>
            </a:br>
            <a:r>
              <a:rPr lang="ru-RU" sz="1800" dirty="0"/>
              <a:t>Сторож, яблоня, избушка,</a:t>
            </a:r>
            <a:br>
              <a:rPr lang="ru-RU" sz="1800" dirty="0"/>
            </a:br>
            <a:r>
              <a:rPr lang="ru-RU" sz="1800" dirty="0"/>
              <a:t>Тополь, ветки, листья, тень.</a:t>
            </a:r>
          </a:p>
        </p:txBody>
      </p:sp>
      <p:sp>
        <p:nvSpPr>
          <p:cNvPr id="943" name="Google Shape;943;p40"/>
          <p:cNvSpPr txBox="1">
            <a:spLocks noGrp="1"/>
          </p:cNvSpPr>
          <p:nvPr>
            <p:ph type="subTitle" idx="2"/>
          </p:nvPr>
        </p:nvSpPr>
        <p:spPr>
          <a:xfrm>
            <a:off x="4248531" y="2989549"/>
            <a:ext cx="4794399" cy="1281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/>
              <a:t>Залез, окатился, мечтал, прослезился,</a:t>
            </a:r>
            <a:br>
              <a:rPr lang="ru-RU" sz="1800" dirty="0"/>
            </a:br>
            <a:r>
              <a:rPr lang="ru-RU" sz="1800" dirty="0"/>
              <a:t>Забылся, вздыхал, посмотрел, спохватился.</a:t>
            </a:r>
            <a:br>
              <a:rPr lang="ru-RU" sz="1800" dirty="0"/>
            </a:br>
            <a:r>
              <a:rPr lang="ru-RU" sz="1800" dirty="0"/>
              <a:t>Помчался, включил, разогрел, откупорил,</a:t>
            </a:r>
            <a:br>
              <a:rPr lang="ru-RU" sz="1800" dirty="0"/>
            </a:br>
            <a:r>
              <a:rPr lang="ru-RU" sz="1800" dirty="0"/>
              <a:t>разбил, поперчил, посолил, приготовил.</a:t>
            </a:r>
            <a:endParaRPr sz="1800" dirty="0"/>
          </a:p>
        </p:txBody>
      </p:sp>
      <p:sp>
        <p:nvSpPr>
          <p:cNvPr id="944" name="Google Shape;944;p40"/>
          <p:cNvSpPr txBox="1">
            <a:spLocks noGrp="1"/>
          </p:cNvSpPr>
          <p:nvPr>
            <p:ph type="ctrTitle"/>
          </p:nvPr>
        </p:nvSpPr>
        <p:spPr>
          <a:xfrm>
            <a:off x="556839" y="203409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ЧАСТИ РЕЧИ В ПОЭЗИИ</a:t>
            </a:r>
            <a:endParaRPr dirty="0"/>
          </a:p>
        </p:txBody>
      </p:sp>
      <p:sp>
        <p:nvSpPr>
          <p:cNvPr id="945" name="Google Shape;945;p40"/>
          <p:cNvSpPr txBox="1">
            <a:spLocks noGrp="1"/>
          </p:cNvSpPr>
          <p:nvPr>
            <p:ph type="subTitle" idx="3"/>
          </p:nvPr>
        </p:nvSpPr>
        <p:spPr>
          <a:xfrm>
            <a:off x="870676" y="2444182"/>
            <a:ext cx="28524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Использование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существительных </a:t>
            </a:r>
            <a:endParaRPr dirty="0"/>
          </a:p>
        </p:txBody>
      </p:sp>
      <p:sp>
        <p:nvSpPr>
          <p:cNvPr id="946" name="Google Shape;946;p40"/>
          <p:cNvSpPr txBox="1">
            <a:spLocks noGrp="1"/>
          </p:cNvSpPr>
          <p:nvPr>
            <p:ph type="subTitle" idx="4"/>
          </p:nvPr>
        </p:nvSpPr>
        <p:spPr>
          <a:xfrm>
            <a:off x="5145686" y="2496320"/>
            <a:ext cx="28524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Стихи из </a:t>
            </a:r>
            <a:r>
              <a:rPr lang="ru-RU" dirty="0" smtClean="0"/>
              <a:t>одних глаголов</a:t>
            </a:r>
            <a:endParaRPr dirty="0"/>
          </a:p>
        </p:txBody>
      </p:sp>
      <p:sp>
        <p:nvSpPr>
          <p:cNvPr id="947" name="Google Shape;947;p40"/>
          <p:cNvSpPr/>
          <p:nvPr/>
        </p:nvSpPr>
        <p:spPr>
          <a:xfrm>
            <a:off x="1788944" y="974678"/>
            <a:ext cx="1273924" cy="112696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8" name="Google Shape;948;p40"/>
          <p:cNvGrpSpPr/>
          <p:nvPr/>
        </p:nvGrpSpPr>
        <p:grpSpPr>
          <a:xfrm>
            <a:off x="1893320" y="1190303"/>
            <a:ext cx="966260" cy="821059"/>
            <a:chOff x="4601275" y="2488300"/>
            <a:chExt cx="736950" cy="669100"/>
          </a:xfrm>
        </p:grpSpPr>
        <p:sp>
          <p:nvSpPr>
            <p:cNvPr id="949" name="Google Shape;949;p40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>
              <a:off x="4724885" y="2555006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0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0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0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0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0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40"/>
          <p:cNvSpPr/>
          <p:nvPr/>
        </p:nvSpPr>
        <p:spPr>
          <a:xfrm flipH="1">
            <a:off x="6042178" y="1005513"/>
            <a:ext cx="1207103" cy="112696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40"/>
          <p:cNvGrpSpPr/>
          <p:nvPr/>
        </p:nvGrpSpPr>
        <p:grpSpPr>
          <a:xfrm flipH="1">
            <a:off x="6179612" y="1212907"/>
            <a:ext cx="932235" cy="764991"/>
            <a:chOff x="4601275" y="2488300"/>
            <a:chExt cx="736950" cy="669100"/>
          </a:xfrm>
        </p:grpSpPr>
        <p:sp>
          <p:nvSpPr>
            <p:cNvPr id="960" name="Google Shape;960;p40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0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0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0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69" name="Google Shape;969;p40"/>
          <p:cNvCxnSpPr/>
          <p:nvPr/>
        </p:nvCxnSpPr>
        <p:spPr>
          <a:xfrm>
            <a:off x="2376450" y="886849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7" name="Google Shape;527;p34"/>
          <p:cNvCxnSpPr/>
          <p:nvPr/>
        </p:nvCxnSpPr>
        <p:spPr>
          <a:xfrm>
            <a:off x="3504117" y="3550727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99500" cy="525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10228-A39C-B881-55CB-A37AB094C0D6}"/>
              </a:ext>
            </a:extLst>
          </p:cNvPr>
          <p:cNvSpPr txBox="1"/>
          <p:nvPr/>
        </p:nvSpPr>
        <p:spPr>
          <a:xfrm>
            <a:off x="4349750" y="4097125"/>
            <a:ext cx="3759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ФИЛОСОФСКИЕ</a:t>
            </a:r>
            <a:endParaRPr lang="ru-RU" sz="3400" b="1" dirty="0">
              <a:solidFill>
                <a:schemeClr val="tx2">
                  <a:lumMod val="75000"/>
                </a:schemeClr>
              </a:solidFill>
              <a:highlight>
                <a:srgbClr val="C0C0C0"/>
              </a:highlight>
              <a:latin typeface="Roboto Slab Medium" pitchFamily="2" charset="0"/>
              <a:ea typeface="Roboto Slab Medium" pitchFamily="2" charset="0"/>
              <a:cs typeface="Roboto Slab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8502" y="3850861"/>
            <a:ext cx="2077155" cy="913051"/>
          </a:xfrm>
        </p:spPr>
        <p:txBody>
          <a:bodyPr/>
          <a:lstStyle/>
          <a:p>
            <a:pPr marL="139700" indent="0">
              <a:buNone/>
            </a:pPr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Хокку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12532" y="718406"/>
            <a:ext cx="5655735" cy="634800"/>
          </a:xfrm>
        </p:spPr>
        <p:txBody>
          <a:bodyPr/>
          <a:lstStyle/>
          <a:p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</a:rPr>
              <a:t>МАСТЕРСКАЯ ПОЭТА</a:t>
            </a:r>
            <a:endParaRPr lang="ru-RU" sz="3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85" y="1674234"/>
            <a:ext cx="4695799" cy="2829370"/>
          </a:xfrm>
          <a:prstGeom prst="rect">
            <a:avLst/>
          </a:prstGeom>
        </p:spPr>
      </p:pic>
      <p:pic>
        <p:nvPicPr>
          <p:cNvPr id="6" name="Picture 2" descr="L:\хокку\картинки\4268369_68bccb7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9" y="857955"/>
            <a:ext cx="1803402" cy="28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63600" y="433032"/>
            <a:ext cx="7490950" cy="933558"/>
          </a:xfrm>
        </p:spPr>
        <p:txBody>
          <a:bodyPr/>
          <a:lstStyle/>
          <a:p>
            <a:r>
              <a:rPr lang="ru-RU" sz="3600" b="1" kern="1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Проба </a:t>
            </a:r>
            <a:r>
              <a:rPr lang="ru-RU" sz="3600" b="1" kern="12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пера</a:t>
            </a:r>
            <a:r>
              <a:rPr lang="ru-RU" sz="3600" b="1" kern="1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3600" b="1" kern="1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800" dirty="0">
                <a:solidFill>
                  <a:schemeClr val="bg1">
                    <a:lumMod val="25000"/>
                  </a:schemeClr>
                </a:solidFill>
              </a:rPr>
              <a:t>Попробуем создать собственные хокку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2753" y="1629256"/>
            <a:ext cx="2445247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0" indent="-257175" defTabSz="342900">
              <a:spcBef>
                <a:spcPts val="750"/>
              </a:spcBef>
              <a:buClr>
                <a:srgbClr val="A53010"/>
              </a:buClr>
              <a:defRPr/>
            </a:pPr>
            <a:r>
              <a:rPr lang="ru-RU" sz="2700" b="1" kern="1200" dirty="0">
                <a:solidFill>
                  <a:schemeClr val="tx2">
                    <a:lumMod val="75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Темы:</a:t>
            </a:r>
          </a:p>
          <a:p>
            <a:pPr marL="335025" lvl="0" indent="-457200" defTabSz="342900">
              <a:spcBef>
                <a:spcPts val="750"/>
              </a:spcBef>
              <a:buClr>
                <a:srgbClr val="A53010"/>
              </a:buClr>
              <a:buFont typeface="Courier New" panose="02070309020205020404" pitchFamily="49" charset="0"/>
              <a:buChar char="o"/>
              <a:defRPr/>
            </a:pPr>
            <a:r>
              <a:rPr lang="ru-RU" sz="2700" kern="1200" dirty="0">
                <a:solidFill>
                  <a:schemeClr val="tx2">
                    <a:lumMod val="50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солнце</a:t>
            </a:r>
          </a:p>
          <a:p>
            <a:pPr marL="335025" lvl="0" indent="-457200" defTabSz="342900">
              <a:spcBef>
                <a:spcPts val="750"/>
              </a:spcBef>
              <a:buClr>
                <a:srgbClr val="A53010"/>
              </a:buClr>
              <a:buFont typeface="Courier New" panose="02070309020205020404" pitchFamily="49" charset="0"/>
              <a:buChar char="o"/>
              <a:defRPr/>
            </a:pPr>
            <a:r>
              <a:rPr lang="ru-RU" sz="2700" kern="1200" dirty="0">
                <a:solidFill>
                  <a:schemeClr val="tx2">
                    <a:lumMod val="50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капля </a:t>
            </a:r>
          </a:p>
          <a:p>
            <a:pPr marL="335025" lvl="0" indent="-457200" defTabSz="342900">
              <a:spcBef>
                <a:spcPts val="750"/>
              </a:spcBef>
              <a:buClr>
                <a:srgbClr val="A53010"/>
              </a:buClr>
              <a:buFont typeface="Courier New" panose="02070309020205020404" pitchFamily="49" charset="0"/>
              <a:buChar char="o"/>
              <a:defRPr/>
            </a:pPr>
            <a:r>
              <a:rPr lang="ru-RU" sz="2700" kern="1200" dirty="0">
                <a:solidFill>
                  <a:schemeClr val="tx2">
                    <a:lumMod val="50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дождь</a:t>
            </a:r>
          </a:p>
          <a:p>
            <a:pPr marL="335025" lvl="0" indent="-457200" defTabSz="342900">
              <a:spcBef>
                <a:spcPts val="750"/>
              </a:spcBef>
              <a:buClr>
                <a:srgbClr val="A53010"/>
              </a:buClr>
              <a:buFont typeface="Courier New" panose="02070309020205020404" pitchFamily="49" charset="0"/>
              <a:buChar char="o"/>
              <a:defRPr/>
            </a:pPr>
            <a:r>
              <a:rPr lang="ru-RU" sz="2700" kern="1200" dirty="0">
                <a:solidFill>
                  <a:schemeClr val="tx2">
                    <a:lumMod val="50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роса</a:t>
            </a:r>
          </a:p>
          <a:p>
            <a:pPr marL="335025" lvl="0" indent="-457200" defTabSz="342900">
              <a:spcBef>
                <a:spcPts val="750"/>
              </a:spcBef>
              <a:buClr>
                <a:srgbClr val="A53010"/>
              </a:buClr>
              <a:buFont typeface="Courier New" panose="02070309020205020404" pitchFamily="49" charset="0"/>
              <a:buChar char="o"/>
              <a:defRPr/>
            </a:pPr>
            <a:r>
              <a:rPr lang="ru-RU" sz="2700" kern="1200" dirty="0">
                <a:solidFill>
                  <a:schemeClr val="tx2">
                    <a:lumMod val="50000"/>
                  </a:schemeClr>
                </a:solidFill>
                <a:latin typeface="Roboto Slab Medium" panose="020B0604020202020204" charset="0"/>
                <a:ea typeface="Roboto Slab Medium" panose="020B0604020202020204" charset="0"/>
                <a:cs typeface="+mn-cs"/>
              </a:rPr>
              <a:t>лист</a:t>
            </a:r>
          </a:p>
        </p:txBody>
      </p:sp>
      <p:pic>
        <p:nvPicPr>
          <p:cNvPr id="6" name="Содержимое 3" descr="5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78" y="1426712"/>
            <a:ext cx="4187372" cy="350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Aponskaya_tradicionnaya_muzyka._-_Lepestki_nezhnoj_rozy_letayut_i_tayut_na_teplom_vetru...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401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031-3EB8-C039-25F3-DBCD49AA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AABE4D-3E92-1DC3-E017-BF4FB97405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4B9B4B-B276-0397-C27B-736D648559C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Екатеринбург. Фото города с высоты (Часть 6)">
            <a:extLst>
              <a:ext uri="{FF2B5EF4-FFF2-40B4-BE49-F238E27FC236}">
                <a16:creationId xmlns:a16="http://schemas.microsoft.com/office/drawing/2014/main" id="{6BF5D621-6EC2-A4CC-AD40-D410724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481277"/>
            <a:ext cx="9372600" cy="62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8400" y="1825087"/>
            <a:ext cx="681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accent1">
                    <a:lumMod val="85000"/>
                  </a:schemeClr>
                </a:solidFill>
              </a:rPr>
              <a:t>С днём рождения, Екатеринбург!</a:t>
            </a:r>
            <a:endParaRPr lang="ru-RU" sz="3200" i="1" dirty="0">
              <a:solidFill>
                <a:schemeClr val="accent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DD1D5-E5E1-8597-3899-EE065732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06F7D-73E1-642D-6F98-E1349DC0C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A30416-36E4-A6F2-FDB0-372C0E67AFC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A583-94BC-A076-024E-4AE6393C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583" y="0"/>
            <a:ext cx="104771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7"/>
          <p:cNvSpPr/>
          <p:nvPr/>
        </p:nvSpPr>
        <p:spPr>
          <a:xfrm>
            <a:off x="1338202" y="1481118"/>
            <a:ext cx="1338000" cy="13383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7"/>
          <p:cNvSpPr/>
          <p:nvPr/>
        </p:nvSpPr>
        <p:spPr>
          <a:xfrm>
            <a:off x="3902999" y="1500926"/>
            <a:ext cx="1390895" cy="127893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6494857" y="1465926"/>
            <a:ext cx="1363119" cy="1237516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 txBox="1">
            <a:spLocks noGrp="1"/>
          </p:cNvSpPr>
          <p:nvPr>
            <p:ph type="subTitle" idx="2"/>
          </p:nvPr>
        </p:nvSpPr>
        <p:spPr>
          <a:xfrm>
            <a:off x="767605" y="2959002"/>
            <a:ext cx="2282400" cy="4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Ключ </a:t>
            </a:r>
            <a:endParaRPr dirty="0"/>
          </a:p>
        </p:txBody>
      </p:sp>
      <p:sp>
        <p:nvSpPr>
          <p:cNvPr id="695" name="Google Shape;695;p37"/>
          <p:cNvSpPr txBox="1">
            <a:spLocks noGrp="1"/>
          </p:cNvSpPr>
          <p:nvPr>
            <p:ph type="subTitle" idx="1"/>
          </p:nvPr>
        </p:nvSpPr>
        <p:spPr>
          <a:xfrm>
            <a:off x="153546" y="3188488"/>
            <a:ext cx="3014187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/>
              <a:t>сложенная по первым буквам строчек фраза обозначает смысл сочинения</a:t>
            </a:r>
            <a:endParaRPr sz="1600" dirty="0"/>
          </a:p>
        </p:txBody>
      </p:sp>
      <p:sp>
        <p:nvSpPr>
          <p:cNvPr id="696" name="Google Shape;696;p37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АКРОСТИХ </a:t>
            </a:r>
            <a:endParaRPr dirty="0"/>
          </a:p>
        </p:txBody>
      </p:sp>
      <p:sp>
        <p:nvSpPr>
          <p:cNvPr id="697" name="Google Shape;697;p37"/>
          <p:cNvSpPr txBox="1">
            <a:spLocks noGrp="1"/>
          </p:cNvSpPr>
          <p:nvPr>
            <p:ph type="subTitle" idx="3"/>
          </p:nvPr>
        </p:nvSpPr>
        <p:spPr>
          <a:xfrm>
            <a:off x="3226597" y="3128980"/>
            <a:ext cx="2808620" cy="1141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/>
              <a:t>образующаяся из первых букв надпись раскрывает имя человека, которому предназначен стих</a:t>
            </a:r>
            <a:endParaRPr sz="1600" dirty="0"/>
          </a:p>
        </p:txBody>
      </p:sp>
      <p:sp>
        <p:nvSpPr>
          <p:cNvPr id="698" name="Google Shape;698;p37"/>
          <p:cNvSpPr txBox="1">
            <a:spLocks noGrp="1"/>
          </p:cNvSpPr>
          <p:nvPr>
            <p:ph type="subTitle" idx="4"/>
          </p:nvPr>
        </p:nvSpPr>
        <p:spPr>
          <a:xfrm>
            <a:off x="3466473" y="2958475"/>
            <a:ext cx="2282400" cy="4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Посвящение </a:t>
            </a:r>
            <a:endParaRPr dirty="0"/>
          </a:p>
        </p:txBody>
      </p:sp>
      <p:sp>
        <p:nvSpPr>
          <p:cNvPr id="699" name="Google Shape;699;p37"/>
          <p:cNvSpPr txBox="1">
            <a:spLocks noGrp="1"/>
          </p:cNvSpPr>
          <p:nvPr>
            <p:ph type="subTitle" idx="5"/>
          </p:nvPr>
        </p:nvSpPr>
        <p:spPr>
          <a:xfrm>
            <a:off x="6035217" y="3233201"/>
            <a:ext cx="2803406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/>
              <a:t>фраза, составленная из первых букв </a:t>
            </a:r>
            <a:r>
              <a:rPr lang="ru-RU" sz="1600" dirty="0" smtClean="0"/>
              <a:t>стихотворения</a:t>
            </a:r>
            <a:endParaRPr sz="1600" dirty="0"/>
          </a:p>
        </p:txBody>
      </p:sp>
      <p:sp>
        <p:nvSpPr>
          <p:cNvPr id="700" name="Google Shape;700;p37"/>
          <p:cNvSpPr txBox="1">
            <a:spLocks noGrp="1"/>
          </p:cNvSpPr>
          <p:nvPr>
            <p:ph type="subTitle" idx="6"/>
          </p:nvPr>
        </p:nvSpPr>
        <p:spPr>
          <a:xfrm>
            <a:off x="6035217" y="2840916"/>
            <a:ext cx="2282400" cy="5761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Шифр </a:t>
            </a:r>
            <a:endParaRPr dirty="0"/>
          </a:p>
        </p:txBody>
      </p:sp>
      <p:cxnSp>
        <p:nvCxnSpPr>
          <p:cNvPr id="701" name="Google Shape;701;p37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grpSp>
        <p:nvGrpSpPr>
          <p:cNvPr id="702" name="Google Shape;702;p37"/>
          <p:cNvGrpSpPr/>
          <p:nvPr/>
        </p:nvGrpSpPr>
        <p:grpSpPr>
          <a:xfrm>
            <a:off x="1479327" y="1712852"/>
            <a:ext cx="987366" cy="896460"/>
            <a:chOff x="4601275" y="2488300"/>
            <a:chExt cx="736950" cy="669100"/>
          </a:xfrm>
        </p:grpSpPr>
        <p:sp>
          <p:nvSpPr>
            <p:cNvPr id="703" name="Google Shape;703;p37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37"/>
          <p:cNvGrpSpPr/>
          <p:nvPr/>
        </p:nvGrpSpPr>
        <p:grpSpPr>
          <a:xfrm rot="10800000">
            <a:off x="4113990" y="1669746"/>
            <a:ext cx="987366" cy="896460"/>
            <a:chOff x="4601275" y="2488300"/>
            <a:chExt cx="736950" cy="669100"/>
          </a:xfrm>
        </p:grpSpPr>
        <p:sp>
          <p:nvSpPr>
            <p:cNvPr id="713" name="Google Shape;713;p37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7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7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7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7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7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7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37"/>
          <p:cNvGrpSpPr/>
          <p:nvPr/>
        </p:nvGrpSpPr>
        <p:grpSpPr>
          <a:xfrm>
            <a:off x="6776541" y="1589306"/>
            <a:ext cx="934557" cy="957374"/>
            <a:chOff x="4601275" y="2488300"/>
            <a:chExt cx="736950" cy="669100"/>
          </a:xfrm>
        </p:grpSpPr>
        <p:sp>
          <p:nvSpPr>
            <p:cNvPr id="723" name="Google Shape;723;p37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37"/>
          <p:cNvSpPr/>
          <p:nvPr/>
        </p:nvSpPr>
        <p:spPr>
          <a:xfrm>
            <a:off x="868375" y="584301"/>
            <a:ext cx="927640" cy="1079306"/>
          </a:xfrm>
          <a:custGeom>
            <a:avLst/>
            <a:gdLst/>
            <a:ahLst/>
            <a:cxnLst/>
            <a:rect l="l" t="t" r="r" b="b"/>
            <a:pathLst>
              <a:path w="18563" h="21598" extrusionOk="0">
                <a:moveTo>
                  <a:pt x="9398" y="18066"/>
                </a:moveTo>
                <a:cubicBezTo>
                  <a:pt x="9165" y="17979"/>
                  <a:pt x="9106" y="17687"/>
                  <a:pt x="8727" y="17716"/>
                </a:cubicBezTo>
                <a:cubicBezTo>
                  <a:pt x="8756" y="18008"/>
                  <a:pt x="9165" y="18242"/>
                  <a:pt x="9398" y="18066"/>
                </a:cubicBezTo>
                <a:close/>
                <a:moveTo>
                  <a:pt x="10536" y="9661"/>
                </a:moveTo>
                <a:cubicBezTo>
                  <a:pt x="10595" y="8581"/>
                  <a:pt x="8581" y="8056"/>
                  <a:pt x="7268" y="8260"/>
                </a:cubicBezTo>
                <a:cubicBezTo>
                  <a:pt x="7034" y="9019"/>
                  <a:pt x="7443" y="9719"/>
                  <a:pt x="7705" y="10157"/>
                </a:cubicBezTo>
                <a:cubicBezTo>
                  <a:pt x="8552" y="10741"/>
                  <a:pt x="10507" y="10624"/>
                  <a:pt x="10536" y="9661"/>
                </a:cubicBezTo>
                <a:close/>
                <a:moveTo>
                  <a:pt x="11062" y="5079"/>
                </a:moveTo>
                <a:cubicBezTo>
                  <a:pt x="10653" y="5925"/>
                  <a:pt x="11120" y="6888"/>
                  <a:pt x="11937" y="6976"/>
                </a:cubicBezTo>
                <a:cubicBezTo>
                  <a:pt x="12433" y="6772"/>
                  <a:pt x="12842" y="6480"/>
                  <a:pt x="12959" y="5867"/>
                </a:cubicBezTo>
                <a:cubicBezTo>
                  <a:pt x="12521" y="5429"/>
                  <a:pt x="11966" y="5079"/>
                  <a:pt x="11062" y="5079"/>
                </a:cubicBezTo>
                <a:close/>
                <a:moveTo>
                  <a:pt x="18183" y="1"/>
                </a:moveTo>
                <a:cubicBezTo>
                  <a:pt x="18358" y="1"/>
                  <a:pt x="18562" y="1"/>
                  <a:pt x="18533" y="205"/>
                </a:cubicBezTo>
                <a:cubicBezTo>
                  <a:pt x="17366" y="672"/>
                  <a:pt x="15615" y="526"/>
                  <a:pt x="14768" y="1314"/>
                </a:cubicBezTo>
                <a:cubicBezTo>
                  <a:pt x="13688" y="1810"/>
                  <a:pt x="12871" y="2627"/>
                  <a:pt x="11996" y="3328"/>
                </a:cubicBezTo>
                <a:cubicBezTo>
                  <a:pt x="11850" y="3678"/>
                  <a:pt x="11587" y="3941"/>
                  <a:pt x="11412" y="4291"/>
                </a:cubicBezTo>
                <a:cubicBezTo>
                  <a:pt x="12463" y="4495"/>
                  <a:pt x="13367" y="4846"/>
                  <a:pt x="13747" y="5721"/>
                </a:cubicBezTo>
                <a:cubicBezTo>
                  <a:pt x="13863" y="8406"/>
                  <a:pt x="9486" y="8143"/>
                  <a:pt x="10390" y="5137"/>
                </a:cubicBezTo>
                <a:cubicBezTo>
                  <a:pt x="9135" y="5604"/>
                  <a:pt x="8260" y="6422"/>
                  <a:pt x="7559" y="7472"/>
                </a:cubicBezTo>
                <a:cubicBezTo>
                  <a:pt x="9165" y="7326"/>
                  <a:pt x="11208" y="8114"/>
                  <a:pt x="11353" y="9428"/>
                </a:cubicBezTo>
                <a:cubicBezTo>
                  <a:pt x="11558" y="11325"/>
                  <a:pt x="8493" y="11850"/>
                  <a:pt x="7209" y="10741"/>
                </a:cubicBezTo>
                <a:cubicBezTo>
                  <a:pt x="6567" y="10216"/>
                  <a:pt x="6480" y="9398"/>
                  <a:pt x="6421" y="8348"/>
                </a:cubicBezTo>
                <a:cubicBezTo>
                  <a:pt x="4933" y="8844"/>
                  <a:pt x="3444" y="9807"/>
                  <a:pt x="2569" y="11383"/>
                </a:cubicBezTo>
                <a:cubicBezTo>
                  <a:pt x="1752" y="12813"/>
                  <a:pt x="409" y="15411"/>
                  <a:pt x="1022" y="17278"/>
                </a:cubicBezTo>
                <a:cubicBezTo>
                  <a:pt x="1810" y="19613"/>
                  <a:pt x="4232" y="21160"/>
                  <a:pt x="7705" y="20401"/>
                </a:cubicBezTo>
                <a:cubicBezTo>
                  <a:pt x="8377" y="20051"/>
                  <a:pt x="9019" y="19730"/>
                  <a:pt x="9311" y="19030"/>
                </a:cubicBezTo>
                <a:cubicBezTo>
                  <a:pt x="8231" y="19000"/>
                  <a:pt x="7209" y="17424"/>
                  <a:pt x="8523" y="16928"/>
                </a:cubicBezTo>
                <a:cubicBezTo>
                  <a:pt x="9544" y="16870"/>
                  <a:pt x="9982" y="17395"/>
                  <a:pt x="10244" y="18066"/>
                </a:cubicBezTo>
                <a:cubicBezTo>
                  <a:pt x="10595" y="18066"/>
                  <a:pt x="10916" y="17921"/>
                  <a:pt x="11208" y="18066"/>
                </a:cubicBezTo>
                <a:cubicBezTo>
                  <a:pt x="11032" y="18504"/>
                  <a:pt x="10653" y="18738"/>
                  <a:pt x="10186" y="18884"/>
                </a:cubicBezTo>
                <a:cubicBezTo>
                  <a:pt x="10157" y="19380"/>
                  <a:pt x="9953" y="19642"/>
                  <a:pt x="9836" y="20051"/>
                </a:cubicBezTo>
                <a:cubicBezTo>
                  <a:pt x="9311" y="20518"/>
                  <a:pt x="8727" y="20927"/>
                  <a:pt x="8085" y="21277"/>
                </a:cubicBezTo>
                <a:cubicBezTo>
                  <a:pt x="5808" y="21598"/>
                  <a:pt x="2919" y="21452"/>
                  <a:pt x="1897" y="20051"/>
                </a:cubicBezTo>
                <a:cubicBezTo>
                  <a:pt x="1547" y="19963"/>
                  <a:pt x="1285" y="19788"/>
                  <a:pt x="1022" y="19613"/>
                </a:cubicBezTo>
                <a:cubicBezTo>
                  <a:pt x="438" y="18854"/>
                  <a:pt x="117" y="17921"/>
                  <a:pt x="88" y="16782"/>
                </a:cubicBezTo>
                <a:cubicBezTo>
                  <a:pt x="0" y="12492"/>
                  <a:pt x="2627" y="9194"/>
                  <a:pt x="5604" y="7764"/>
                </a:cubicBezTo>
                <a:cubicBezTo>
                  <a:pt x="5983" y="7735"/>
                  <a:pt x="6188" y="7560"/>
                  <a:pt x="6567" y="7560"/>
                </a:cubicBezTo>
                <a:cubicBezTo>
                  <a:pt x="7559" y="6042"/>
                  <a:pt x="8668" y="4612"/>
                  <a:pt x="10828" y="4291"/>
                </a:cubicBezTo>
                <a:cubicBezTo>
                  <a:pt x="12317" y="1898"/>
                  <a:pt x="14622" y="293"/>
                  <a:pt x="18183" y="1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37"/>
          <p:cNvGrpSpPr/>
          <p:nvPr/>
        </p:nvGrpSpPr>
        <p:grpSpPr>
          <a:xfrm rot="-9900040">
            <a:off x="7412725" y="337754"/>
            <a:ext cx="1024467" cy="1228687"/>
            <a:chOff x="3109075" y="4553475"/>
            <a:chExt cx="1024497" cy="1228724"/>
          </a:xfrm>
        </p:grpSpPr>
        <p:sp>
          <p:nvSpPr>
            <p:cNvPr id="739" name="Google Shape;739;p37"/>
            <p:cNvSpPr/>
            <p:nvPr/>
          </p:nvSpPr>
          <p:spPr>
            <a:xfrm>
              <a:off x="3109075" y="4553475"/>
              <a:ext cx="1024497" cy="1228724"/>
            </a:xfrm>
            <a:custGeom>
              <a:avLst/>
              <a:gdLst/>
              <a:ahLst/>
              <a:cxnLst/>
              <a:rect l="l" t="t" r="r" b="b"/>
              <a:pathLst>
                <a:path w="26793" h="32134" extrusionOk="0">
                  <a:moveTo>
                    <a:pt x="25654" y="30"/>
                  </a:moveTo>
                  <a:cubicBezTo>
                    <a:pt x="22911" y="88"/>
                    <a:pt x="19496" y="1285"/>
                    <a:pt x="18095" y="2569"/>
                  </a:cubicBezTo>
                  <a:cubicBezTo>
                    <a:pt x="16986" y="3561"/>
                    <a:pt x="16169" y="4670"/>
                    <a:pt x="15177" y="5896"/>
                  </a:cubicBezTo>
                  <a:cubicBezTo>
                    <a:pt x="12988" y="8639"/>
                    <a:pt x="10682" y="11762"/>
                    <a:pt x="8639" y="14330"/>
                  </a:cubicBezTo>
                  <a:cubicBezTo>
                    <a:pt x="7297" y="16257"/>
                    <a:pt x="6159" y="18270"/>
                    <a:pt x="4583" y="20197"/>
                  </a:cubicBezTo>
                  <a:cubicBezTo>
                    <a:pt x="3882" y="21072"/>
                    <a:pt x="3036" y="21948"/>
                    <a:pt x="2335" y="22969"/>
                  </a:cubicBezTo>
                  <a:cubicBezTo>
                    <a:pt x="1285" y="24516"/>
                    <a:pt x="1" y="26004"/>
                    <a:pt x="526" y="28427"/>
                  </a:cubicBezTo>
                  <a:cubicBezTo>
                    <a:pt x="1635" y="29798"/>
                    <a:pt x="3065" y="30849"/>
                    <a:pt x="4641" y="31754"/>
                  </a:cubicBezTo>
                  <a:cubicBezTo>
                    <a:pt x="5458" y="32075"/>
                    <a:pt x="6392" y="32133"/>
                    <a:pt x="7414" y="31958"/>
                  </a:cubicBezTo>
                  <a:cubicBezTo>
                    <a:pt x="9369" y="30586"/>
                    <a:pt x="10449" y="28339"/>
                    <a:pt x="11908" y="26442"/>
                  </a:cubicBezTo>
                  <a:cubicBezTo>
                    <a:pt x="13513" y="24691"/>
                    <a:pt x="14856" y="22677"/>
                    <a:pt x="16490" y="20926"/>
                  </a:cubicBezTo>
                  <a:cubicBezTo>
                    <a:pt x="19467" y="17190"/>
                    <a:pt x="22473" y="13455"/>
                    <a:pt x="25217" y="9456"/>
                  </a:cubicBezTo>
                  <a:cubicBezTo>
                    <a:pt x="26034" y="6742"/>
                    <a:pt x="26793" y="3590"/>
                    <a:pt x="26734" y="234"/>
                  </a:cubicBezTo>
                  <a:cubicBezTo>
                    <a:pt x="26384" y="30"/>
                    <a:pt x="26092" y="0"/>
                    <a:pt x="25654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7"/>
            <p:cNvSpPr/>
            <p:nvPr/>
          </p:nvSpPr>
          <p:spPr>
            <a:xfrm>
              <a:off x="4017508" y="4590298"/>
              <a:ext cx="83740" cy="66992"/>
            </a:xfrm>
            <a:custGeom>
              <a:avLst/>
              <a:gdLst/>
              <a:ahLst/>
              <a:cxnLst/>
              <a:rect l="l" t="t" r="r" b="b"/>
              <a:pathLst>
                <a:path w="2190" h="1752" extrusionOk="0">
                  <a:moveTo>
                    <a:pt x="2189" y="0"/>
                  </a:moveTo>
                  <a:cubicBezTo>
                    <a:pt x="2073" y="555"/>
                    <a:pt x="1839" y="1022"/>
                    <a:pt x="1897" y="1752"/>
                  </a:cubicBezTo>
                  <a:cubicBezTo>
                    <a:pt x="1197" y="1372"/>
                    <a:pt x="730" y="818"/>
                    <a:pt x="0" y="497"/>
                  </a:cubicBezTo>
                  <a:cubicBezTo>
                    <a:pt x="584" y="205"/>
                    <a:pt x="1401" y="117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7"/>
            <p:cNvSpPr/>
            <p:nvPr/>
          </p:nvSpPr>
          <p:spPr>
            <a:xfrm>
              <a:off x="3836716" y="4618212"/>
              <a:ext cx="244414" cy="232140"/>
            </a:xfrm>
            <a:custGeom>
              <a:avLst/>
              <a:gdLst/>
              <a:ahLst/>
              <a:cxnLst/>
              <a:rect l="l" t="t" r="r" b="b"/>
              <a:pathLst>
                <a:path w="6392" h="6071" extrusionOk="0">
                  <a:moveTo>
                    <a:pt x="6392" y="2306"/>
                  </a:moveTo>
                  <a:cubicBezTo>
                    <a:pt x="6188" y="3561"/>
                    <a:pt x="5896" y="4670"/>
                    <a:pt x="5750" y="5954"/>
                  </a:cubicBezTo>
                  <a:cubicBezTo>
                    <a:pt x="5400" y="5896"/>
                    <a:pt x="5283" y="6071"/>
                    <a:pt x="4933" y="6012"/>
                  </a:cubicBezTo>
                  <a:cubicBezTo>
                    <a:pt x="4349" y="5808"/>
                    <a:pt x="4349" y="4641"/>
                    <a:pt x="4495" y="3911"/>
                  </a:cubicBezTo>
                  <a:cubicBezTo>
                    <a:pt x="3824" y="3911"/>
                    <a:pt x="3444" y="4261"/>
                    <a:pt x="2685" y="4203"/>
                  </a:cubicBezTo>
                  <a:cubicBezTo>
                    <a:pt x="1839" y="4028"/>
                    <a:pt x="2189" y="2685"/>
                    <a:pt x="1897" y="1956"/>
                  </a:cubicBezTo>
                  <a:cubicBezTo>
                    <a:pt x="2452" y="1751"/>
                    <a:pt x="2948" y="1459"/>
                    <a:pt x="3357" y="1080"/>
                  </a:cubicBezTo>
                  <a:cubicBezTo>
                    <a:pt x="2364" y="1138"/>
                    <a:pt x="1314" y="1722"/>
                    <a:pt x="584" y="2247"/>
                  </a:cubicBezTo>
                  <a:cubicBezTo>
                    <a:pt x="292" y="2247"/>
                    <a:pt x="205" y="2101"/>
                    <a:pt x="0" y="2014"/>
                  </a:cubicBezTo>
                  <a:cubicBezTo>
                    <a:pt x="30" y="1722"/>
                    <a:pt x="117" y="1459"/>
                    <a:pt x="234" y="1226"/>
                  </a:cubicBezTo>
                  <a:cubicBezTo>
                    <a:pt x="1226" y="759"/>
                    <a:pt x="2481" y="525"/>
                    <a:pt x="3415" y="0"/>
                  </a:cubicBezTo>
                  <a:cubicBezTo>
                    <a:pt x="4378" y="788"/>
                    <a:pt x="5049" y="1897"/>
                    <a:pt x="6392" y="23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3417086" y="4715300"/>
              <a:ext cx="453114" cy="544617"/>
            </a:xfrm>
            <a:custGeom>
              <a:avLst/>
              <a:gdLst/>
              <a:ahLst/>
              <a:cxnLst/>
              <a:rect l="l" t="t" r="r" b="b"/>
              <a:pathLst>
                <a:path w="11850" h="14243" extrusionOk="0">
                  <a:moveTo>
                    <a:pt x="10186" y="0"/>
                  </a:moveTo>
                  <a:cubicBezTo>
                    <a:pt x="10537" y="409"/>
                    <a:pt x="10945" y="788"/>
                    <a:pt x="11762" y="730"/>
                  </a:cubicBezTo>
                  <a:cubicBezTo>
                    <a:pt x="11850" y="963"/>
                    <a:pt x="11529" y="1284"/>
                    <a:pt x="11354" y="1518"/>
                  </a:cubicBezTo>
                  <a:cubicBezTo>
                    <a:pt x="10741" y="2335"/>
                    <a:pt x="9924" y="3269"/>
                    <a:pt x="9369" y="4145"/>
                  </a:cubicBezTo>
                  <a:cubicBezTo>
                    <a:pt x="8464" y="5254"/>
                    <a:pt x="7501" y="6333"/>
                    <a:pt x="6626" y="7472"/>
                  </a:cubicBezTo>
                  <a:cubicBezTo>
                    <a:pt x="4787" y="9719"/>
                    <a:pt x="2978" y="11966"/>
                    <a:pt x="1168" y="14243"/>
                  </a:cubicBezTo>
                  <a:cubicBezTo>
                    <a:pt x="701" y="13892"/>
                    <a:pt x="322" y="13484"/>
                    <a:pt x="1" y="12988"/>
                  </a:cubicBezTo>
                  <a:cubicBezTo>
                    <a:pt x="3094" y="8347"/>
                    <a:pt x="6743" y="4290"/>
                    <a:pt x="10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3478459" y="4756597"/>
              <a:ext cx="482137" cy="583657"/>
            </a:xfrm>
            <a:custGeom>
              <a:avLst/>
              <a:gdLst/>
              <a:ahLst/>
              <a:cxnLst/>
              <a:rect l="l" t="t" r="r" b="b"/>
              <a:pathLst>
                <a:path w="12609" h="15264" extrusionOk="0">
                  <a:moveTo>
                    <a:pt x="10449" y="0"/>
                  </a:moveTo>
                  <a:cubicBezTo>
                    <a:pt x="10916" y="671"/>
                    <a:pt x="11120" y="1576"/>
                    <a:pt x="12346" y="1459"/>
                  </a:cubicBezTo>
                  <a:cubicBezTo>
                    <a:pt x="12609" y="1605"/>
                    <a:pt x="11938" y="2014"/>
                    <a:pt x="11908" y="2335"/>
                  </a:cubicBezTo>
                  <a:cubicBezTo>
                    <a:pt x="11617" y="2539"/>
                    <a:pt x="11529" y="2948"/>
                    <a:pt x="11266" y="3210"/>
                  </a:cubicBezTo>
                  <a:cubicBezTo>
                    <a:pt x="9866" y="4903"/>
                    <a:pt x="8494" y="6654"/>
                    <a:pt x="7122" y="8347"/>
                  </a:cubicBezTo>
                  <a:cubicBezTo>
                    <a:pt x="5283" y="10653"/>
                    <a:pt x="3299" y="12812"/>
                    <a:pt x="1606" y="15264"/>
                  </a:cubicBezTo>
                  <a:cubicBezTo>
                    <a:pt x="993" y="14768"/>
                    <a:pt x="380" y="14301"/>
                    <a:pt x="1" y="13600"/>
                  </a:cubicBezTo>
                  <a:cubicBezTo>
                    <a:pt x="3532" y="9106"/>
                    <a:pt x="7151" y="4699"/>
                    <a:pt x="10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3556581" y="4817969"/>
              <a:ext cx="455370" cy="578113"/>
            </a:xfrm>
            <a:custGeom>
              <a:avLst/>
              <a:gdLst/>
              <a:ahLst/>
              <a:cxnLst/>
              <a:rect l="l" t="t" r="r" b="b"/>
              <a:pathLst>
                <a:path w="11909" h="15119" extrusionOk="0">
                  <a:moveTo>
                    <a:pt x="10829" y="0"/>
                  </a:moveTo>
                  <a:cubicBezTo>
                    <a:pt x="10799" y="672"/>
                    <a:pt x="11062" y="1547"/>
                    <a:pt x="11908" y="1605"/>
                  </a:cubicBezTo>
                  <a:cubicBezTo>
                    <a:pt x="8611" y="6246"/>
                    <a:pt x="4933" y="10536"/>
                    <a:pt x="1519" y="15118"/>
                  </a:cubicBezTo>
                  <a:cubicBezTo>
                    <a:pt x="935" y="14826"/>
                    <a:pt x="526" y="14418"/>
                    <a:pt x="1" y="14097"/>
                  </a:cubicBezTo>
                  <a:cubicBezTo>
                    <a:pt x="3561" y="9340"/>
                    <a:pt x="7531" y="5020"/>
                    <a:pt x="10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3636958" y="4884925"/>
              <a:ext cx="405126" cy="522324"/>
            </a:xfrm>
            <a:custGeom>
              <a:avLst/>
              <a:gdLst/>
              <a:ahLst/>
              <a:cxnLst/>
              <a:rect l="l" t="t" r="r" b="b"/>
              <a:pathLst>
                <a:path w="10595" h="13660" extrusionOk="0">
                  <a:moveTo>
                    <a:pt x="10594" y="0"/>
                  </a:moveTo>
                  <a:cubicBezTo>
                    <a:pt x="9077" y="2510"/>
                    <a:pt x="6975" y="4466"/>
                    <a:pt x="5370" y="6888"/>
                  </a:cubicBezTo>
                  <a:cubicBezTo>
                    <a:pt x="3678" y="9135"/>
                    <a:pt x="1839" y="11645"/>
                    <a:pt x="146" y="13659"/>
                  </a:cubicBezTo>
                  <a:cubicBezTo>
                    <a:pt x="0" y="13163"/>
                    <a:pt x="963" y="12579"/>
                    <a:pt x="1168" y="11966"/>
                  </a:cubicBezTo>
                  <a:cubicBezTo>
                    <a:pt x="1664" y="11499"/>
                    <a:pt x="2043" y="10857"/>
                    <a:pt x="2481" y="10303"/>
                  </a:cubicBezTo>
                  <a:cubicBezTo>
                    <a:pt x="3327" y="9194"/>
                    <a:pt x="4145" y="8055"/>
                    <a:pt x="5020" y="6976"/>
                  </a:cubicBezTo>
                  <a:cubicBezTo>
                    <a:pt x="6713" y="4758"/>
                    <a:pt x="8406" y="2539"/>
                    <a:pt x="10011" y="205"/>
                  </a:cubicBezTo>
                  <a:cubicBezTo>
                    <a:pt x="10069" y="146"/>
                    <a:pt x="10098" y="88"/>
                    <a:pt x="10098" y="0"/>
                  </a:cubicBezTo>
                  <a:lnTo>
                    <a:pt x="10594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3359079" y="5287804"/>
              <a:ext cx="247779" cy="188626"/>
            </a:xfrm>
            <a:custGeom>
              <a:avLst/>
              <a:gdLst/>
              <a:ahLst/>
              <a:cxnLst/>
              <a:rect l="l" t="t" r="r" b="b"/>
              <a:pathLst>
                <a:path w="6480" h="4933" extrusionOk="0">
                  <a:moveTo>
                    <a:pt x="146" y="0"/>
                  </a:moveTo>
                  <a:cubicBezTo>
                    <a:pt x="1926" y="1781"/>
                    <a:pt x="3502" y="3794"/>
                    <a:pt x="6479" y="4407"/>
                  </a:cubicBezTo>
                  <a:cubicBezTo>
                    <a:pt x="6362" y="4582"/>
                    <a:pt x="6217" y="4728"/>
                    <a:pt x="6100" y="4933"/>
                  </a:cubicBezTo>
                  <a:cubicBezTo>
                    <a:pt x="3356" y="4057"/>
                    <a:pt x="1430" y="2393"/>
                    <a:pt x="0" y="205"/>
                  </a:cubicBezTo>
                  <a:cubicBezTo>
                    <a:pt x="58" y="146"/>
                    <a:pt x="117" y="59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3325582" y="5322371"/>
              <a:ext cx="242196" cy="202047"/>
            </a:xfrm>
            <a:custGeom>
              <a:avLst/>
              <a:gdLst/>
              <a:ahLst/>
              <a:cxnLst/>
              <a:rect l="l" t="t" r="r" b="b"/>
              <a:pathLst>
                <a:path w="6334" h="5284" extrusionOk="0">
                  <a:moveTo>
                    <a:pt x="380" y="30"/>
                  </a:moveTo>
                  <a:cubicBezTo>
                    <a:pt x="438" y="1"/>
                    <a:pt x="438" y="59"/>
                    <a:pt x="438" y="89"/>
                  </a:cubicBezTo>
                  <a:cubicBezTo>
                    <a:pt x="905" y="877"/>
                    <a:pt x="1693" y="1373"/>
                    <a:pt x="2189" y="2132"/>
                  </a:cubicBezTo>
                  <a:cubicBezTo>
                    <a:pt x="3298" y="3299"/>
                    <a:pt x="4991" y="3912"/>
                    <a:pt x="6334" y="4904"/>
                  </a:cubicBezTo>
                  <a:cubicBezTo>
                    <a:pt x="5575" y="5284"/>
                    <a:pt x="4845" y="4466"/>
                    <a:pt x="4145" y="4320"/>
                  </a:cubicBezTo>
                  <a:cubicBezTo>
                    <a:pt x="2773" y="3065"/>
                    <a:pt x="1110" y="2073"/>
                    <a:pt x="1" y="526"/>
                  </a:cubicBezTo>
                  <a:cubicBezTo>
                    <a:pt x="146" y="380"/>
                    <a:pt x="234" y="205"/>
                    <a:pt x="380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3323364" y="5380417"/>
              <a:ext cx="202009" cy="186408"/>
            </a:xfrm>
            <a:custGeom>
              <a:avLst/>
              <a:gdLst/>
              <a:ahLst/>
              <a:cxnLst/>
              <a:rect l="l" t="t" r="r" b="b"/>
              <a:pathLst>
                <a:path w="5283" h="4875" extrusionOk="0">
                  <a:moveTo>
                    <a:pt x="5283" y="4524"/>
                  </a:moveTo>
                  <a:cubicBezTo>
                    <a:pt x="3969" y="4875"/>
                    <a:pt x="2831" y="3766"/>
                    <a:pt x="1956" y="3153"/>
                  </a:cubicBezTo>
                  <a:cubicBezTo>
                    <a:pt x="992" y="2452"/>
                    <a:pt x="350" y="1402"/>
                    <a:pt x="0" y="117"/>
                  </a:cubicBezTo>
                  <a:cubicBezTo>
                    <a:pt x="438" y="1"/>
                    <a:pt x="642" y="701"/>
                    <a:pt x="876" y="1051"/>
                  </a:cubicBezTo>
                  <a:cubicBezTo>
                    <a:pt x="1751" y="1868"/>
                    <a:pt x="2919" y="2773"/>
                    <a:pt x="3619" y="3532"/>
                  </a:cubicBezTo>
                  <a:cubicBezTo>
                    <a:pt x="3969" y="3795"/>
                    <a:pt x="5195" y="3766"/>
                    <a:pt x="5283" y="45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3386954" y="5237558"/>
              <a:ext cx="117236" cy="119454"/>
            </a:xfrm>
            <a:custGeom>
              <a:avLst/>
              <a:gdLst/>
              <a:ahLst/>
              <a:cxnLst/>
              <a:rect l="l" t="t" r="r" b="b"/>
              <a:pathLst>
                <a:path w="3066" h="3124" extrusionOk="0">
                  <a:moveTo>
                    <a:pt x="1" y="497"/>
                  </a:moveTo>
                  <a:cubicBezTo>
                    <a:pt x="176" y="351"/>
                    <a:pt x="205" y="30"/>
                    <a:pt x="497" y="1"/>
                  </a:cubicBezTo>
                  <a:cubicBezTo>
                    <a:pt x="1197" y="1198"/>
                    <a:pt x="2219" y="2073"/>
                    <a:pt x="3065" y="3124"/>
                  </a:cubicBezTo>
                  <a:cubicBezTo>
                    <a:pt x="2686" y="2861"/>
                    <a:pt x="1548" y="2131"/>
                    <a:pt x="1168" y="1431"/>
                  </a:cubicBezTo>
                  <a:cubicBezTo>
                    <a:pt x="730" y="1168"/>
                    <a:pt x="380" y="818"/>
                    <a:pt x="1" y="4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3166012" y="5422823"/>
              <a:ext cx="327007" cy="314733"/>
            </a:xfrm>
            <a:custGeom>
              <a:avLst/>
              <a:gdLst/>
              <a:ahLst/>
              <a:cxnLst/>
              <a:rect l="l" t="t" r="r" b="b"/>
              <a:pathLst>
                <a:path w="8552" h="8231" extrusionOk="0">
                  <a:moveTo>
                    <a:pt x="6217" y="7209"/>
                  </a:moveTo>
                  <a:cubicBezTo>
                    <a:pt x="6217" y="7560"/>
                    <a:pt x="5633" y="7939"/>
                    <a:pt x="5341" y="8231"/>
                  </a:cubicBezTo>
                  <a:cubicBezTo>
                    <a:pt x="2685" y="8027"/>
                    <a:pt x="1664" y="6188"/>
                    <a:pt x="117" y="4875"/>
                  </a:cubicBezTo>
                  <a:cubicBezTo>
                    <a:pt x="146" y="4729"/>
                    <a:pt x="58" y="4699"/>
                    <a:pt x="29" y="4583"/>
                  </a:cubicBezTo>
                  <a:cubicBezTo>
                    <a:pt x="0" y="3853"/>
                    <a:pt x="409" y="3561"/>
                    <a:pt x="613" y="3065"/>
                  </a:cubicBezTo>
                  <a:cubicBezTo>
                    <a:pt x="1313" y="4962"/>
                    <a:pt x="2101" y="6742"/>
                    <a:pt x="4553" y="6918"/>
                  </a:cubicBezTo>
                  <a:cubicBezTo>
                    <a:pt x="2802" y="6013"/>
                    <a:pt x="1051" y="4729"/>
                    <a:pt x="1138" y="2277"/>
                  </a:cubicBezTo>
                  <a:cubicBezTo>
                    <a:pt x="1489" y="1343"/>
                    <a:pt x="2247" y="818"/>
                    <a:pt x="2714" y="1"/>
                  </a:cubicBezTo>
                  <a:cubicBezTo>
                    <a:pt x="3853" y="2248"/>
                    <a:pt x="5604" y="3795"/>
                    <a:pt x="8464" y="4291"/>
                  </a:cubicBezTo>
                  <a:cubicBezTo>
                    <a:pt x="8551" y="4729"/>
                    <a:pt x="7501" y="5458"/>
                    <a:pt x="7296" y="6100"/>
                  </a:cubicBezTo>
                  <a:cubicBezTo>
                    <a:pt x="6625" y="6451"/>
                    <a:pt x="5720" y="6713"/>
                    <a:pt x="4991" y="6772"/>
                  </a:cubicBezTo>
                  <a:cubicBezTo>
                    <a:pt x="5283" y="6976"/>
                    <a:pt x="5720" y="7443"/>
                    <a:pt x="6217" y="7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62729" y="4343153"/>
            <a:ext cx="8114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Roboto Slab Medium"/>
              </a:rPr>
              <a:t>Акростих</a:t>
            </a:r>
            <a:r>
              <a:rPr lang="ru-RU" sz="1800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Roboto Slab Medium"/>
              </a:rPr>
              <a:t> – осмысленный текст (слово, словосочетание или предложение), сложенный из начальных букв каждой строки стихотворения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12229" y="160337"/>
            <a:ext cx="5771432" cy="4703661"/>
          </a:xfrm>
        </p:spPr>
        <p:txBody>
          <a:bodyPr/>
          <a:lstStyle/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Е</a:t>
            </a:r>
            <a:r>
              <a:rPr lang="ru-RU" sz="2400" i="1" dirty="0" smtClean="0"/>
              <a:t>го построил Петр Первый,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sz="2400" i="1" dirty="0" smtClean="0"/>
              <a:t>атерине посвятил,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ru-RU" sz="2400" b="1" i="1" dirty="0" smtClean="0"/>
              <a:t> </a:t>
            </a:r>
            <a:r>
              <a:rPr lang="ru-RU" sz="2400" i="1" dirty="0"/>
              <a:t>стал он городом огромным.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ru-RU" sz="2400" i="1" dirty="0" smtClean="0"/>
              <a:t>атищев </a:t>
            </a:r>
            <a:r>
              <a:rPr lang="ru-RU" sz="2400" i="1" dirty="0"/>
              <a:t>знания вложил.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Е</a:t>
            </a:r>
            <a:r>
              <a:rPr lang="ru-RU" sz="2400" i="1" dirty="0" smtClean="0"/>
              <a:t>го </a:t>
            </a:r>
            <a:r>
              <a:rPr lang="ru-RU" sz="2400" i="1" dirty="0"/>
              <a:t>строения, мосты,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2400" i="1" dirty="0" smtClean="0"/>
              <a:t>ечушки</a:t>
            </a:r>
            <a:r>
              <a:rPr lang="ru-RU" sz="2400" i="1" dirty="0"/>
              <a:t>, горы и цветы.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И</a:t>
            </a:r>
            <a:r>
              <a:rPr lang="ru-RU" sz="2400" i="1" dirty="0" smtClean="0"/>
              <a:t>сеть </a:t>
            </a:r>
            <a:r>
              <a:rPr lang="ru-RU" sz="2400" i="1" dirty="0"/>
              <a:t>река течет годами,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2400" i="1" dirty="0" smtClean="0"/>
              <a:t>аш </a:t>
            </a:r>
            <a:r>
              <a:rPr lang="ru-RU" sz="2400" i="1" dirty="0"/>
              <a:t>город славный омывая.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ru-RU" sz="2400" i="1" dirty="0" smtClean="0"/>
              <a:t>ольшим </a:t>
            </a:r>
            <a:r>
              <a:rPr lang="ru-RU" sz="2400" i="1" dirty="0"/>
              <a:t>простором вдохновляет,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2400" i="1" dirty="0" smtClean="0"/>
              <a:t>ральский </a:t>
            </a:r>
            <a:r>
              <a:rPr lang="ru-RU" sz="2400" i="1" dirty="0"/>
              <a:t>воздух оживляет.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2400" i="1" dirty="0" smtClean="0"/>
              <a:t>оссии </a:t>
            </a:r>
            <a:r>
              <a:rPr lang="ru-RU" sz="2400" i="1" dirty="0"/>
              <a:t>крепость и оплот,</a:t>
            </a:r>
          </a:p>
          <a:p>
            <a:pPr algn="l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ru-RU" sz="2400" i="1" dirty="0" smtClean="0"/>
              <a:t>ордится </a:t>
            </a:r>
            <a:r>
              <a:rPr lang="ru-RU" sz="2400" i="1" dirty="0"/>
              <a:t>городом народ</a:t>
            </a:r>
            <a:r>
              <a:rPr lang="ru-RU" sz="2400" i="1" dirty="0" smtClean="0"/>
              <a:t>!</a:t>
            </a:r>
            <a:endParaRPr lang="ru-RU" sz="2400" i="1" dirty="0"/>
          </a:p>
        </p:txBody>
      </p:sp>
      <p:grpSp>
        <p:nvGrpSpPr>
          <p:cNvPr id="9" name="Google Shape;1213;p44"/>
          <p:cNvGrpSpPr/>
          <p:nvPr/>
        </p:nvGrpSpPr>
        <p:grpSpPr>
          <a:xfrm rot="21329235" flipH="1">
            <a:off x="348239" y="2974148"/>
            <a:ext cx="1088907" cy="1542536"/>
            <a:chOff x="404350" y="585525"/>
            <a:chExt cx="901825" cy="1298775"/>
          </a:xfrm>
        </p:grpSpPr>
        <p:sp>
          <p:nvSpPr>
            <p:cNvPr id="10" name="Google Shape;1214;p44"/>
            <p:cNvSpPr/>
            <p:nvPr/>
          </p:nvSpPr>
          <p:spPr>
            <a:xfrm>
              <a:off x="602075" y="1696775"/>
              <a:ext cx="16800" cy="13875"/>
            </a:xfrm>
            <a:custGeom>
              <a:avLst/>
              <a:gdLst/>
              <a:ahLst/>
              <a:cxnLst/>
              <a:rect l="l" t="t" r="r" b="b"/>
              <a:pathLst>
                <a:path w="672" h="555" extrusionOk="0">
                  <a:moveTo>
                    <a:pt x="29" y="292"/>
                  </a:moveTo>
                  <a:cubicBezTo>
                    <a:pt x="0" y="555"/>
                    <a:pt x="438" y="555"/>
                    <a:pt x="613" y="467"/>
                  </a:cubicBezTo>
                  <a:cubicBezTo>
                    <a:pt x="671" y="146"/>
                    <a:pt x="88" y="0"/>
                    <a:pt x="29" y="2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15;p44"/>
            <p:cNvSpPr/>
            <p:nvPr/>
          </p:nvSpPr>
          <p:spPr>
            <a:xfrm>
              <a:off x="404350" y="585525"/>
              <a:ext cx="901825" cy="1298775"/>
            </a:xfrm>
            <a:custGeom>
              <a:avLst/>
              <a:gdLst/>
              <a:ahLst/>
              <a:cxnLst/>
              <a:rect l="l" t="t" r="r" b="b"/>
              <a:pathLst>
                <a:path w="36073" h="51951" extrusionOk="0">
                  <a:moveTo>
                    <a:pt x="3006" y="34761"/>
                  </a:moveTo>
                  <a:cubicBezTo>
                    <a:pt x="2919" y="35111"/>
                    <a:pt x="2860" y="35549"/>
                    <a:pt x="2802" y="35957"/>
                  </a:cubicBezTo>
                  <a:cubicBezTo>
                    <a:pt x="3123" y="37095"/>
                    <a:pt x="3823" y="37854"/>
                    <a:pt x="4203" y="38963"/>
                  </a:cubicBezTo>
                  <a:cubicBezTo>
                    <a:pt x="3094" y="38467"/>
                    <a:pt x="1197" y="38759"/>
                    <a:pt x="438" y="39430"/>
                  </a:cubicBezTo>
                  <a:cubicBezTo>
                    <a:pt x="1430" y="39343"/>
                    <a:pt x="3298" y="38876"/>
                    <a:pt x="4144" y="39576"/>
                  </a:cubicBezTo>
                  <a:cubicBezTo>
                    <a:pt x="3094" y="39693"/>
                    <a:pt x="2306" y="40101"/>
                    <a:pt x="1518" y="40481"/>
                  </a:cubicBezTo>
                  <a:cubicBezTo>
                    <a:pt x="1313" y="40598"/>
                    <a:pt x="759" y="40802"/>
                    <a:pt x="992" y="40977"/>
                  </a:cubicBezTo>
                  <a:cubicBezTo>
                    <a:pt x="1897" y="40685"/>
                    <a:pt x="2773" y="40364"/>
                    <a:pt x="3677" y="40101"/>
                  </a:cubicBezTo>
                  <a:cubicBezTo>
                    <a:pt x="2948" y="41298"/>
                    <a:pt x="1255" y="41561"/>
                    <a:pt x="0" y="42261"/>
                  </a:cubicBezTo>
                  <a:cubicBezTo>
                    <a:pt x="1868" y="42203"/>
                    <a:pt x="3152" y="41211"/>
                    <a:pt x="4319" y="40598"/>
                  </a:cubicBezTo>
                  <a:cubicBezTo>
                    <a:pt x="3006" y="43283"/>
                    <a:pt x="2247" y="46376"/>
                    <a:pt x="1109" y="49149"/>
                  </a:cubicBezTo>
                  <a:cubicBezTo>
                    <a:pt x="730" y="50083"/>
                    <a:pt x="117" y="50929"/>
                    <a:pt x="117" y="51951"/>
                  </a:cubicBezTo>
                  <a:cubicBezTo>
                    <a:pt x="1313" y="51659"/>
                    <a:pt x="2247" y="51046"/>
                    <a:pt x="2977" y="50229"/>
                  </a:cubicBezTo>
                  <a:cubicBezTo>
                    <a:pt x="3852" y="47339"/>
                    <a:pt x="4640" y="44392"/>
                    <a:pt x="5662" y="41648"/>
                  </a:cubicBezTo>
                  <a:cubicBezTo>
                    <a:pt x="7267" y="41823"/>
                    <a:pt x="6567" y="44596"/>
                    <a:pt x="7734" y="45005"/>
                  </a:cubicBezTo>
                  <a:cubicBezTo>
                    <a:pt x="7588" y="44275"/>
                    <a:pt x="7296" y="43691"/>
                    <a:pt x="7209" y="42903"/>
                  </a:cubicBezTo>
                  <a:cubicBezTo>
                    <a:pt x="7501" y="43078"/>
                    <a:pt x="7588" y="43399"/>
                    <a:pt x="7880" y="43575"/>
                  </a:cubicBezTo>
                  <a:cubicBezTo>
                    <a:pt x="7617" y="42465"/>
                    <a:pt x="6859" y="41911"/>
                    <a:pt x="6421" y="40977"/>
                  </a:cubicBezTo>
                  <a:cubicBezTo>
                    <a:pt x="7325" y="41386"/>
                    <a:pt x="7676" y="42320"/>
                    <a:pt x="8522" y="42787"/>
                  </a:cubicBezTo>
                  <a:cubicBezTo>
                    <a:pt x="8259" y="41911"/>
                    <a:pt x="7471" y="41327"/>
                    <a:pt x="7063" y="40831"/>
                  </a:cubicBezTo>
                  <a:cubicBezTo>
                    <a:pt x="8113" y="41094"/>
                    <a:pt x="8756" y="41823"/>
                    <a:pt x="9573" y="42320"/>
                  </a:cubicBezTo>
                  <a:cubicBezTo>
                    <a:pt x="9164" y="41123"/>
                    <a:pt x="7909" y="40773"/>
                    <a:pt x="6771" y="40306"/>
                  </a:cubicBezTo>
                  <a:cubicBezTo>
                    <a:pt x="6946" y="39722"/>
                    <a:pt x="7734" y="39722"/>
                    <a:pt x="8230" y="39459"/>
                  </a:cubicBezTo>
                  <a:cubicBezTo>
                    <a:pt x="10156" y="39051"/>
                    <a:pt x="12053" y="38613"/>
                    <a:pt x="13484" y="37737"/>
                  </a:cubicBezTo>
                  <a:cubicBezTo>
                    <a:pt x="15468" y="36570"/>
                    <a:pt x="16781" y="34790"/>
                    <a:pt x="18153" y="33039"/>
                  </a:cubicBezTo>
                  <a:cubicBezTo>
                    <a:pt x="18445" y="32046"/>
                    <a:pt x="19058" y="31346"/>
                    <a:pt x="19437" y="30412"/>
                  </a:cubicBezTo>
                  <a:cubicBezTo>
                    <a:pt x="20196" y="29653"/>
                    <a:pt x="20809" y="28748"/>
                    <a:pt x="21159" y="27610"/>
                  </a:cubicBezTo>
                  <a:cubicBezTo>
                    <a:pt x="22268" y="26676"/>
                    <a:pt x="22794" y="25159"/>
                    <a:pt x="23465" y="23787"/>
                  </a:cubicBezTo>
                  <a:cubicBezTo>
                    <a:pt x="24983" y="22503"/>
                    <a:pt x="25916" y="20606"/>
                    <a:pt x="26588" y="18534"/>
                  </a:cubicBezTo>
                  <a:cubicBezTo>
                    <a:pt x="27288" y="16461"/>
                    <a:pt x="28164" y="14389"/>
                    <a:pt x="28952" y="12463"/>
                  </a:cubicBezTo>
                  <a:cubicBezTo>
                    <a:pt x="28952" y="12084"/>
                    <a:pt x="29098" y="11821"/>
                    <a:pt x="29127" y="11471"/>
                  </a:cubicBezTo>
                  <a:cubicBezTo>
                    <a:pt x="29448" y="11062"/>
                    <a:pt x="29827" y="10712"/>
                    <a:pt x="30061" y="10245"/>
                  </a:cubicBezTo>
                  <a:cubicBezTo>
                    <a:pt x="32337" y="8348"/>
                    <a:pt x="34001" y="5896"/>
                    <a:pt x="36073" y="3795"/>
                  </a:cubicBezTo>
                  <a:cubicBezTo>
                    <a:pt x="34497" y="3912"/>
                    <a:pt x="32892" y="4466"/>
                    <a:pt x="31199" y="4641"/>
                  </a:cubicBezTo>
                  <a:cubicBezTo>
                    <a:pt x="32133" y="3270"/>
                    <a:pt x="33008" y="1869"/>
                    <a:pt x="33709" y="264"/>
                  </a:cubicBezTo>
                  <a:cubicBezTo>
                    <a:pt x="33154" y="1"/>
                    <a:pt x="32629" y="468"/>
                    <a:pt x="32133" y="701"/>
                  </a:cubicBezTo>
                  <a:cubicBezTo>
                    <a:pt x="30498" y="1519"/>
                    <a:pt x="28747" y="2219"/>
                    <a:pt x="27434" y="3241"/>
                  </a:cubicBezTo>
                  <a:cubicBezTo>
                    <a:pt x="27230" y="3503"/>
                    <a:pt x="26967" y="3737"/>
                    <a:pt x="26704" y="3970"/>
                  </a:cubicBezTo>
                  <a:cubicBezTo>
                    <a:pt x="26121" y="4962"/>
                    <a:pt x="25479" y="6188"/>
                    <a:pt x="24924" y="6976"/>
                  </a:cubicBezTo>
                  <a:cubicBezTo>
                    <a:pt x="25099" y="6130"/>
                    <a:pt x="24895" y="4933"/>
                    <a:pt x="24807" y="4350"/>
                  </a:cubicBezTo>
                  <a:cubicBezTo>
                    <a:pt x="23728" y="4554"/>
                    <a:pt x="23173" y="5313"/>
                    <a:pt x="22356" y="5750"/>
                  </a:cubicBezTo>
                  <a:cubicBezTo>
                    <a:pt x="19846" y="7151"/>
                    <a:pt x="18387" y="9603"/>
                    <a:pt x="16840" y="11967"/>
                  </a:cubicBezTo>
                  <a:cubicBezTo>
                    <a:pt x="16606" y="11909"/>
                    <a:pt x="16490" y="11704"/>
                    <a:pt x="16139" y="11763"/>
                  </a:cubicBezTo>
                  <a:cubicBezTo>
                    <a:pt x="15410" y="11850"/>
                    <a:pt x="15089" y="12346"/>
                    <a:pt x="14563" y="12638"/>
                  </a:cubicBezTo>
                  <a:cubicBezTo>
                    <a:pt x="14184" y="13163"/>
                    <a:pt x="13863" y="13747"/>
                    <a:pt x="13600" y="14389"/>
                  </a:cubicBezTo>
                  <a:cubicBezTo>
                    <a:pt x="12987" y="14973"/>
                    <a:pt x="12258" y="15440"/>
                    <a:pt x="11820" y="16228"/>
                  </a:cubicBezTo>
                  <a:cubicBezTo>
                    <a:pt x="11616" y="16228"/>
                    <a:pt x="11528" y="16374"/>
                    <a:pt x="11353" y="16403"/>
                  </a:cubicBezTo>
                  <a:cubicBezTo>
                    <a:pt x="8989" y="18475"/>
                    <a:pt x="7559" y="21481"/>
                    <a:pt x="6100" y="24458"/>
                  </a:cubicBezTo>
                  <a:cubicBezTo>
                    <a:pt x="4816" y="27639"/>
                    <a:pt x="3385" y="30675"/>
                    <a:pt x="3006" y="347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6;p44"/>
            <p:cNvSpPr/>
            <p:nvPr/>
          </p:nvSpPr>
          <p:spPr>
            <a:xfrm>
              <a:off x="1017225" y="648275"/>
              <a:ext cx="137200" cy="176600"/>
            </a:xfrm>
            <a:custGeom>
              <a:avLst/>
              <a:gdLst/>
              <a:ahLst/>
              <a:cxnLst/>
              <a:rect l="l" t="t" r="r" b="b"/>
              <a:pathLst>
                <a:path w="5488" h="7064" extrusionOk="0">
                  <a:moveTo>
                    <a:pt x="5487" y="1"/>
                  </a:moveTo>
                  <a:cubicBezTo>
                    <a:pt x="5225" y="1256"/>
                    <a:pt x="4495" y="2540"/>
                    <a:pt x="3941" y="3707"/>
                  </a:cubicBezTo>
                  <a:cubicBezTo>
                    <a:pt x="3211" y="4204"/>
                    <a:pt x="2540" y="4729"/>
                    <a:pt x="1868" y="5254"/>
                  </a:cubicBezTo>
                  <a:cubicBezTo>
                    <a:pt x="1518" y="5546"/>
                    <a:pt x="1197" y="5838"/>
                    <a:pt x="847" y="6101"/>
                  </a:cubicBezTo>
                  <a:cubicBezTo>
                    <a:pt x="730" y="6276"/>
                    <a:pt x="584" y="6422"/>
                    <a:pt x="409" y="6538"/>
                  </a:cubicBezTo>
                  <a:cubicBezTo>
                    <a:pt x="322" y="6626"/>
                    <a:pt x="59" y="7064"/>
                    <a:pt x="1" y="6830"/>
                  </a:cubicBezTo>
                  <a:cubicBezTo>
                    <a:pt x="1343" y="4058"/>
                    <a:pt x="2773" y="1373"/>
                    <a:pt x="5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7;p44"/>
            <p:cNvSpPr/>
            <p:nvPr/>
          </p:nvSpPr>
          <p:spPr>
            <a:xfrm>
              <a:off x="1074875" y="694250"/>
              <a:ext cx="202850" cy="99250"/>
            </a:xfrm>
            <a:custGeom>
              <a:avLst/>
              <a:gdLst/>
              <a:ahLst/>
              <a:cxnLst/>
              <a:rect l="l" t="t" r="r" b="b"/>
              <a:pathLst>
                <a:path w="8114" h="3970" extrusionOk="0">
                  <a:moveTo>
                    <a:pt x="8114" y="1"/>
                  </a:moveTo>
                  <a:cubicBezTo>
                    <a:pt x="7588" y="672"/>
                    <a:pt x="6625" y="1372"/>
                    <a:pt x="6041" y="2189"/>
                  </a:cubicBezTo>
                  <a:lnTo>
                    <a:pt x="5662" y="2189"/>
                  </a:lnTo>
                  <a:cubicBezTo>
                    <a:pt x="4028" y="2977"/>
                    <a:pt x="2423" y="3765"/>
                    <a:pt x="234" y="3970"/>
                  </a:cubicBezTo>
                  <a:cubicBezTo>
                    <a:pt x="0" y="3941"/>
                    <a:pt x="409" y="3678"/>
                    <a:pt x="496" y="3590"/>
                  </a:cubicBezTo>
                  <a:cubicBezTo>
                    <a:pt x="992" y="3211"/>
                    <a:pt x="1372" y="2744"/>
                    <a:pt x="1897" y="2423"/>
                  </a:cubicBezTo>
                  <a:cubicBezTo>
                    <a:pt x="2481" y="1810"/>
                    <a:pt x="3240" y="1431"/>
                    <a:pt x="3853" y="905"/>
                  </a:cubicBezTo>
                  <a:cubicBezTo>
                    <a:pt x="5195" y="526"/>
                    <a:pt x="6713" y="322"/>
                    <a:pt x="8114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8;p44"/>
            <p:cNvSpPr/>
            <p:nvPr/>
          </p:nvSpPr>
          <p:spPr>
            <a:xfrm>
              <a:off x="996800" y="803700"/>
              <a:ext cx="175125" cy="62775"/>
            </a:xfrm>
            <a:custGeom>
              <a:avLst/>
              <a:gdLst/>
              <a:ahLst/>
              <a:cxnLst/>
              <a:rect l="l" t="t" r="r" b="b"/>
              <a:pathLst>
                <a:path w="7005" h="2511" extrusionOk="0">
                  <a:moveTo>
                    <a:pt x="6888" y="0"/>
                  </a:moveTo>
                  <a:cubicBezTo>
                    <a:pt x="7005" y="205"/>
                    <a:pt x="6363" y="584"/>
                    <a:pt x="6158" y="847"/>
                  </a:cubicBezTo>
                  <a:cubicBezTo>
                    <a:pt x="4524" y="1781"/>
                    <a:pt x="2073" y="1897"/>
                    <a:pt x="88" y="2510"/>
                  </a:cubicBezTo>
                  <a:cubicBezTo>
                    <a:pt x="0" y="2335"/>
                    <a:pt x="409" y="2102"/>
                    <a:pt x="613" y="1897"/>
                  </a:cubicBezTo>
                  <a:cubicBezTo>
                    <a:pt x="847" y="1664"/>
                    <a:pt x="1051" y="1430"/>
                    <a:pt x="1226" y="1226"/>
                  </a:cubicBezTo>
                  <a:cubicBezTo>
                    <a:pt x="2977" y="701"/>
                    <a:pt x="5341" y="759"/>
                    <a:pt x="6888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9;p44"/>
            <p:cNvSpPr/>
            <p:nvPr/>
          </p:nvSpPr>
          <p:spPr>
            <a:xfrm>
              <a:off x="858175" y="813175"/>
              <a:ext cx="40150" cy="178050"/>
            </a:xfrm>
            <a:custGeom>
              <a:avLst/>
              <a:gdLst/>
              <a:ahLst/>
              <a:cxnLst/>
              <a:rect l="l" t="t" r="r" b="b"/>
              <a:pathLst>
                <a:path w="1606" h="7122" extrusionOk="0">
                  <a:moveTo>
                    <a:pt x="1547" y="1"/>
                  </a:moveTo>
                  <a:cubicBezTo>
                    <a:pt x="1605" y="1"/>
                    <a:pt x="1605" y="88"/>
                    <a:pt x="1605" y="117"/>
                  </a:cubicBezTo>
                  <a:cubicBezTo>
                    <a:pt x="876" y="2277"/>
                    <a:pt x="1401" y="5663"/>
                    <a:pt x="0" y="7122"/>
                  </a:cubicBezTo>
                  <a:cubicBezTo>
                    <a:pt x="234" y="5488"/>
                    <a:pt x="292" y="3678"/>
                    <a:pt x="263" y="1810"/>
                  </a:cubicBezTo>
                  <a:cubicBezTo>
                    <a:pt x="613" y="1110"/>
                    <a:pt x="1138" y="614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20;p44"/>
            <p:cNvSpPr/>
            <p:nvPr/>
          </p:nvSpPr>
          <p:spPr>
            <a:xfrm>
              <a:off x="839200" y="867900"/>
              <a:ext cx="18250" cy="148875"/>
            </a:xfrm>
            <a:custGeom>
              <a:avLst/>
              <a:gdLst/>
              <a:ahLst/>
              <a:cxnLst/>
              <a:rect l="l" t="t" r="r" b="b"/>
              <a:pathLst>
                <a:path w="730" h="5955" extrusionOk="0">
                  <a:moveTo>
                    <a:pt x="701" y="1"/>
                  </a:moveTo>
                  <a:cubicBezTo>
                    <a:pt x="584" y="1868"/>
                    <a:pt x="730" y="4495"/>
                    <a:pt x="30" y="5954"/>
                  </a:cubicBezTo>
                  <a:cubicBezTo>
                    <a:pt x="234" y="4174"/>
                    <a:pt x="0" y="1489"/>
                    <a:pt x="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21;p44"/>
            <p:cNvSpPr/>
            <p:nvPr/>
          </p:nvSpPr>
          <p:spPr>
            <a:xfrm>
              <a:off x="943525" y="863525"/>
              <a:ext cx="1500" cy="11700"/>
            </a:xfrm>
            <a:custGeom>
              <a:avLst/>
              <a:gdLst/>
              <a:ahLst/>
              <a:cxnLst/>
              <a:rect l="l" t="t" r="r" b="b"/>
              <a:pathLst>
                <a:path w="60" h="468" extrusionOk="0">
                  <a:moveTo>
                    <a:pt x="1" y="234"/>
                  </a:moveTo>
                  <a:cubicBezTo>
                    <a:pt x="59" y="1"/>
                    <a:pt x="59" y="467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2;p44"/>
            <p:cNvSpPr/>
            <p:nvPr/>
          </p:nvSpPr>
          <p:spPr>
            <a:xfrm>
              <a:off x="807100" y="896350"/>
              <a:ext cx="31400" cy="159100"/>
            </a:xfrm>
            <a:custGeom>
              <a:avLst/>
              <a:gdLst/>
              <a:ahLst/>
              <a:cxnLst/>
              <a:rect l="l" t="t" r="r" b="b"/>
              <a:pathLst>
                <a:path w="1256" h="6364" extrusionOk="0">
                  <a:moveTo>
                    <a:pt x="1255" y="1"/>
                  </a:moveTo>
                  <a:cubicBezTo>
                    <a:pt x="1197" y="1694"/>
                    <a:pt x="905" y="3649"/>
                    <a:pt x="788" y="5488"/>
                  </a:cubicBezTo>
                  <a:cubicBezTo>
                    <a:pt x="526" y="5721"/>
                    <a:pt x="263" y="6305"/>
                    <a:pt x="29" y="6363"/>
                  </a:cubicBezTo>
                  <a:cubicBezTo>
                    <a:pt x="0" y="4349"/>
                    <a:pt x="438" y="2715"/>
                    <a:pt x="701" y="935"/>
                  </a:cubicBezTo>
                  <a:cubicBezTo>
                    <a:pt x="788" y="555"/>
                    <a:pt x="1138" y="380"/>
                    <a:pt x="1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3;p44"/>
            <p:cNvSpPr/>
            <p:nvPr/>
          </p:nvSpPr>
          <p:spPr>
            <a:xfrm>
              <a:off x="699825" y="967125"/>
              <a:ext cx="35050" cy="183900"/>
            </a:xfrm>
            <a:custGeom>
              <a:avLst/>
              <a:gdLst/>
              <a:ahLst/>
              <a:cxnLst/>
              <a:rect l="l" t="t" r="r" b="b"/>
              <a:pathLst>
                <a:path w="1402" h="7356" extrusionOk="0">
                  <a:moveTo>
                    <a:pt x="1402" y="1"/>
                  </a:moveTo>
                  <a:cubicBezTo>
                    <a:pt x="877" y="2161"/>
                    <a:pt x="643" y="5050"/>
                    <a:pt x="118" y="7356"/>
                  </a:cubicBezTo>
                  <a:cubicBezTo>
                    <a:pt x="1" y="5371"/>
                    <a:pt x="293" y="3328"/>
                    <a:pt x="322" y="1314"/>
                  </a:cubicBezTo>
                  <a:cubicBezTo>
                    <a:pt x="585" y="760"/>
                    <a:pt x="993" y="409"/>
                    <a:pt x="1402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4;p44"/>
            <p:cNvSpPr/>
            <p:nvPr/>
          </p:nvSpPr>
          <p:spPr>
            <a:xfrm>
              <a:off x="869100" y="970050"/>
              <a:ext cx="213100" cy="50375"/>
            </a:xfrm>
            <a:custGeom>
              <a:avLst/>
              <a:gdLst/>
              <a:ahLst/>
              <a:cxnLst/>
              <a:rect l="l" t="t" r="r" b="b"/>
              <a:pathLst>
                <a:path w="8524" h="2015" extrusionOk="0">
                  <a:moveTo>
                    <a:pt x="8348" y="1"/>
                  </a:moveTo>
                  <a:cubicBezTo>
                    <a:pt x="8523" y="205"/>
                    <a:pt x="8027" y="643"/>
                    <a:pt x="7939" y="964"/>
                  </a:cubicBezTo>
                  <a:cubicBezTo>
                    <a:pt x="5838" y="1868"/>
                    <a:pt x="2219" y="1256"/>
                    <a:pt x="1" y="2014"/>
                  </a:cubicBezTo>
                  <a:cubicBezTo>
                    <a:pt x="1840" y="438"/>
                    <a:pt x="5313" y="438"/>
                    <a:pt x="8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5;p44"/>
            <p:cNvSpPr/>
            <p:nvPr/>
          </p:nvSpPr>
          <p:spPr>
            <a:xfrm>
              <a:off x="748725" y="986825"/>
              <a:ext cx="21175" cy="135750"/>
            </a:xfrm>
            <a:custGeom>
              <a:avLst/>
              <a:gdLst/>
              <a:ahLst/>
              <a:cxnLst/>
              <a:rect l="l" t="t" r="r" b="b"/>
              <a:pathLst>
                <a:path w="847" h="5430" extrusionOk="0">
                  <a:moveTo>
                    <a:pt x="730" y="1"/>
                  </a:moveTo>
                  <a:cubicBezTo>
                    <a:pt x="847" y="1956"/>
                    <a:pt x="584" y="4028"/>
                    <a:pt x="0" y="5429"/>
                  </a:cubicBezTo>
                  <a:cubicBezTo>
                    <a:pt x="205" y="3795"/>
                    <a:pt x="409" y="1723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6;p44"/>
            <p:cNvSpPr/>
            <p:nvPr/>
          </p:nvSpPr>
          <p:spPr>
            <a:xfrm>
              <a:off x="869100" y="1005800"/>
              <a:ext cx="190475" cy="37975"/>
            </a:xfrm>
            <a:custGeom>
              <a:avLst/>
              <a:gdLst/>
              <a:ahLst/>
              <a:cxnLst/>
              <a:rect l="l" t="t" r="r" b="b"/>
              <a:pathLst>
                <a:path w="7619" h="1519" extrusionOk="0">
                  <a:moveTo>
                    <a:pt x="7502" y="30"/>
                  </a:moveTo>
                  <a:cubicBezTo>
                    <a:pt x="7589" y="1"/>
                    <a:pt x="7618" y="88"/>
                    <a:pt x="7618" y="147"/>
                  </a:cubicBezTo>
                  <a:cubicBezTo>
                    <a:pt x="5809" y="1431"/>
                    <a:pt x="3036" y="1518"/>
                    <a:pt x="1" y="1314"/>
                  </a:cubicBezTo>
                  <a:cubicBezTo>
                    <a:pt x="2015" y="409"/>
                    <a:pt x="5429" y="876"/>
                    <a:pt x="7502" y="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7;p44"/>
            <p:cNvSpPr/>
            <p:nvPr/>
          </p:nvSpPr>
          <p:spPr>
            <a:xfrm>
              <a:off x="634175" y="1012375"/>
              <a:ext cx="61300" cy="306475"/>
            </a:xfrm>
            <a:custGeom>
              <a:avLst/>
              <a:gdLst/>
              <a:ahLst/>
              <a:cxnLst/>
              <a:rect l="l" t="t" r="r" b="b"/>
              <a:pathLst>
                <a:path w="2452" h="12259" extrusionOk="0">
                  <a:moveTo>
                    <a:pt x="2452" y="0"/>
                  </a:moveTo>
                  <a:cubicBezTo>
                    <a:pt x="2277" y="3006"/>
                    <a:pt x="2072" y="6479"/>
                    <a:pt x="1897" y="9690"/>
                  </a:cubicBezTo>
                  <a:cubicBezTo>
                    <a:pt x="1518" y="10624"/>
                    <a:pt x="963" y="11383"/>
                    <a:pt x="555" y="12258"/>
                  </a:cubicBezTo>
                  <a:cubicBezTo>
                    <a:pt x="672" y="9106"/>
                    <a:pt x="0" y="5370"/>
                    <a:pt x="613" y="2394"/>
                  </a:cubicBezTo>
                  <a:cubicBezTo>
                    <a:pt x="1139" y="1518"/>
                    <a:pt x="1927" y="876"/>
                    <a:pt x="2452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;p44"/>
            <p:cNvSpPr/>
            <p:nvPr/>
          </p:nvSpPr>
          <p:spPr>
            <a:xfrm>
              <a:off x="821675" y="1030600"/>
              <a:ext cx="243000" cy="59875"/>
            </a:xfrm>
            <a:custGeom>
              <a:avLst/>
              <a:gdLst/>
              <a:ahLst/>
              <a:cxnLst/>
              <a:rect l="l" t="t" r="r" b="b"/>
              <a:pathLst>
                <a:path w="9720" h="2395" extrusionOk="0">
                  <a:moveTo>
                    <a:pt x="9515" y="1"/>
                  </a:moveTo>
                  <a:cubicBezTo>
                    <a:pt x="9720" y="89"/>
                    <a:pt x="9340" y="468"/>
                    <a:pt x="9340" y="731"/>
                  </a:cubicBezTo>
                  <a:cubicBezTo>
                    <a:pt x="7210" y="2277"/>
                    <a:pt x="3153" y="1898"/>
                    <a:pt x="1" y="2394"/>
                  </a:cubicBezTo>
                  <a:cubicBezTo>
                    <a:pt x="234" y="1986"/>
                    <a:pt x="439" y="1548"/>
                    <a:pt x="731" y="1168"/>
                  </a:cubicBezTo>
                  <a:cubicBezTo>
                    <a:pt x="3503" y="614"/>
                    <a:pt x="7677" y="1665"/>
                    <a:pt x="9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9;p44"/>
            <p:cNvSpPr/>
            <p:nvPr/>
          </p:nvSpPr>
          <p:spPr>
            <a:xfrm>
              <a:off x="806375" y="1080950"/>
              <a:ext cx="204300" cy="37975"/>
            </a:xfrm>
            <a:custGeom>
              <a:avLst/>
              <a:gdLst/>
              <a:ahLst/>
              <a:cxnLst/>
              <a:rect l="l" t="t" r="r" b="b"/>
              <a:pathLst>
                <a:path w="8172" h="1519" extrusionOk="0">
                  <a:moveTo>
                    <a:pt x="8055" y="1"/>
                  </a:moveTo>
                  <a:cubicBezTo>
                    <a:pt x="8172" y="147"/>
                    <a:pt x="7705" y="176"/>
                    <a:pt x="7442" y="263"/>
                  </a:cubicBezTo>
                  <a:cubicBezTo>
                    <a:pt x="5662" y="876"/>
                    <a:pt x="3269" y="1372"/>
                    <a:pt x="759" y="1343"/>
                  </a:cubicBezTo>
                  <a:cubicBezTo>
                    <a:pt x="496" y="1402"/>
                    <a:pt x="263" y="1460"/>
                    <a:pt x="0" y="1518"/>
                  </a:cubicBezTo>
                  <a:cubicBezTo>
                    <a:pt x="58" y="1227"/>
                    <a:pt x="234" y="1051"/>
                    <a:pt x="379" y="847"/>
                  </a:cubicBezTo>
                  <a:cubicBezTo>
                    <a:pt x="2685" y="322"/>
                    <a:pt x="5895" y="701"/>
                    <a:pt x="7997" y="1"/>
                  </a:cubicBezTo>
                  <a:lnTo>
                    <a:pt x="8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0;p44"/>
            <p:cNvSpPr/>
            <p:nvPr/>
          </p:nvSpPr>
          <p:spPr>
            <a:xfrm>
              <a:off x="762575" y="1088975"/>
              <a:ext cx="272175" cy="105100"/>
            </a:xfrm>
            <a:custGeom>
              <a:avLst/>
              <a:gdLst/>
              <a:ahLst/>
              <a:cxnLst/>
              <a:rect l="l" t="t" r="r" b="b"/>
              <a:pathLst>
                <a:path w="10887" h="4204" extrusionOk="0">
                  <a:moveTo>
                    <a:pt x="10858" y="1"/>
                  </a:moveTo>
                  <a:cubicBezTo>
                    <a:pt x="10887" y="380"/>
                    <a:pt x="10449" y="789"/>
                    <a:pt x="10303" y="1197"/>
                  </a:cubicBezTo>
                  <a:cubicBezTo>
                    <a:pt x="9078" y="2160"/>
                    <a:pt x="7677" y="2978"/>
                    <a:pt x="5780" y="3328"/>
                  </a:cubicBezTo>
                  <a:cubicBezTo>
                    <a:pt x="3941" y="3649"/>
                    <a:pt x="1927" y="3853"/>
                    <a:pt x="59" y="4203"/>
                  </a:cubicBezTo>
                  <a:cubicBezTo>
                    <a:pt x="1" y="3941"/>
                    <a:pt x="497" y="3299"/>
                    <a:pt x="731" y="2919"/>
                  </a:cubicBezTo>
                  <a:cubicBezTo>
                    <a:pt x="2628" y="2598"/>
                    <a:pt x="4554" y="2482"/>
                    <a:pt x="6276" y="2015"/>
                  </a:cubicBezTo>
                  <a:cubicBezTo>
                    <a:pt x="7939" y="1577"/>
                    <a:pt x="9486" y="935"/>
                    <a:pt x="10770" y="118"/>
                  </a:cubicBezTo>
                  <a:cubicBezTo>
                    <a:pt x="10770" y="59"/>
                    <a:pt x="10858" y="88"/>
                    <a:pt x="10858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1;p44"/>
            <p:cNvSpPr/>
            <p:nvPr/>
          </p:nvSpPr>
          <p:spPr>
            <a:xfrm>
              <a:off x="626875" y="1090450"/>
              <a:ext cx="10975" cy="196275"/>
            </a:xfrm>
            <a:custGeom>
              <a:avLst/>
              <a:gdLst/>
              <a:ahLst/>
              <a:cxnLst/>
              <a:rect l="l" t="t" r="r" b="b"/>
              <a:pathLst>
                <a:path w="439" h="7851" extrusionOk="0">
                  <a:moveTo>
                    <a:pt x="292" y="0"/>
                  </a:moveTo>
                  <a:cubicBezTo>
                    <a:pt x="176" y="2393"/>
                    <a:pt x="292" y="5341"/>
                    <a:pt x="438" y="7851"/>
                  </a:cubicBezTo>
                  <a:cubicBezTo>
                    <a:pt x="0" y="5720"/>
                    <a:pt x="88" y="3094"/>
                    <a:pt x="0" y="613"/>
                  </a:cubicBezTo>
                  <a:cubicBezTo>
                    <a:pt x="30" y="350"/>
                    <a:pt x="234" y="263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2;p44"/>
            <p:cNvSpPr/>
            <p:nvPr/>
          </p:nvSpPr>
          <p:spPr>
            <a:xfrm>
              <a:off x="588200" y="1120350"/>
              <a:ext cx="43075" cy="239350"/>
            </a:xfrm>
            <a:custGeom>
              <a:avLst/>
              <a:gdLst/>
              <a:ahLst/>
              <a:cxnLst/>
              <a:rect l="l" t="t" r="r" b="b"/>
              <a:pathLst>
                <a:path w="1723" h="9574" extrusionOk="0">
                  <a:moveTo>
                    <a:pt x="1168" y="1"/>
                  </a:moveTo>
                  <a:cubicBezTo>
                    <a:pt x="993" y="3182"/>
                    <a:pt x="1723" y="6509"/>
                    <a:pt x="1489" y="9573"/>
                  </a:cubicBezTo>
                  <a:cubicBezTo>
                    <a:pt x="1110" y="7910"/>
                    <a:pt x="701" y="5838"/>
                    <a:pt x="380" y="3912"/>
                  </a:cubicBezTo>
                  <a:cubicBezTo>
                    <a:pt x="263" y="3211"/>
                    <a:pt x="1" y="2511"/>
                    <a:pt x="88" y="1956"/>
                  </a:cubicBezTo>
                  <a:cubicBezTo>
                    <a:pt x="205" y="1168"/>
                    <a:pt x="905" y="701"/>
                    <a:pt x="1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3;p44"/>
            <p:cNvSpPr/>
            <p:nvPr/>
          </p:nvSpPr>
          <p:spPr>
            <a:xfrm>
              <a:off x="737775" y="1153925"/>
              <a:ext cx="255400" cy="83925"/>
            </a:xfrm>
            <a:custGeom>
              <a:avLst/>
              <a:gdLst/>
              <a:ahLst/>
              <a:cxnLst/>
              <a:rect l="l" t="t" r="r" b="b"/>
              <a:pathLst>
                <a:path w="10216" h="3357" extrusionOk="0">
                  <a:moveTo>
                    <a:pt x="10070" y="0"/>
                  </a:moveTo>
                  <a:cubicBezTo>
                    <a:pt x="10215" y="0"/>
                    <a:pt x="10128" y="29"/>
                    <a:pt x="10128" y="117"/>
                  </a:cubicBezTo>
                  <a:cubicBezTo>
                    <a:pt x="9398" y="759"/>
                    <a:pt x="8639" y="1372"/>
                    <a:pt x="7881" y="2014"/>
                  </a:cubicBezTo>
                  <a:cubicBezTo>
                    <a:pt x="5808" y="3006"/>
                    <a:pt x="2014" y="2277"/>
                    <a:pt x="30" y="3357"/>
                  </a:cubicBezTo>
                  <a:cubicBezTo>
                    <a:pt x="1" y="3152"/>
                    <a:pt x="263" y="2831"/>
                    <a:pt x="380" y="2627"/>
                  </a:cubicBezTo>
                  <a:cubicBezTo>
                    <a:pt x="3182" y="1343"/>
                    <a:pt x="7793" y="1810"/>
                    <a:pt x="1007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34;p44"/>
            <p:cNvSpPr/>
            <p:nvPr/>
          </p:nvSpPr>
          <p:spPr>
            <a:xfrm>
              <a:off x="564850" y="1184575"/>
              <a:ext cx="48175" cy="213075"/>
            </a:xfrm>
            <a:custGeom>
              <a:avLst/>
              <a:gdLst/>
              <a:ahLst/>
              <a:cxnLst/>
              <a:rect l="l" t="t" r="r" b="b"/>
              <a:pathLst>
                <a:path w="1927" h="8523" extrusionOk="0">
                  <a:moveTo>
                    <a:pt x="701" y="0"/>
                  </a:moveTo>
                  <a:cubicBezTo>
                    <a:pt x="818" y="2889"/>
                    <a:pt x="1810" y="4932"/>
                    <a:pt x="1927" y="7851"/>
                  </a:cubicBezTo>
                  <a:cubicBezTo>
                    <a:pt x="1869" y="8114"/>
                    <a:pt x="1693" y="8230"/>
                    <a:pt x="1635" y="8522"/>
                  </a:cubicBezTo>
                  <a:cubicBezTo>
                    <a:pt x="1256" y="6041"/>
                    <a:pt x="526" y="3940"/>
                    <a:pt x="1" y="1634"/>
                  </a:cubicBezTo>
                  <a:cubicBezTo>
                    <a:pt x="147" y="992"/>
                    <a:pt x="468" y="525"/>
                    <a:pt x="70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5;p44"/>
            <p:cNvSpPr/>
            <p:nvPr/>
          </p:nvSpPr>
          <p:spPr>
            <a:xfrm>
              <a:off x="512325" y="1240750"/>
              <a:ext cx="81750" cy="262675"/>
            </a:xfrm>
            <a:custGeom>
              <a:avLst/>
              <a:gdLst/>
              <a:ahLst/>
              <a:cxnLst/>
              <a:rect l="l" t="t" r="r" b="b"/>
              <a:pathLst>
                <a:path w="3270" h="10507" extrusionOk="0">
                  <a:moveTo>
                    <a:pt x="1781" y="0"/>
                  </a:moveTo>
                  <a:cubicBezTo>
                    <a:pt x="2306" y="2364"/>
                    <a:pt x="3269" y="4291"/>
                    <a:pt x="3182" y="7267"/>
                  </a:cubicBezTo>
                  <a:cubicBezTo>
                    <a:pt x="2685" y="8376"/>
                    <a:pt x="2131" y="9398"/>
                    <a:pt x="1664" y="10507"/>
                  </a:cubicBezTo>
                  <a:cubicBezTo>
                    <a:pt x="1606" y="8552"/>
                    <a:pt x="964" y="6655"/>
                    <a:pt x="0" y="5370"/>
                  </a:cubicBezTo>
                  <a:cubicBezTo>
                    <a:pt x="467" y="3444"/>
                    <a:pt x="1109" y="1693"/>
                    <a:pt x="178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6;p44"/>
            <p:cNvSpPr/>
            <p:nvPr/>
          </p:nvSpPr>
          <p:spPr>
            <a:xfrm>
              <a:off x="639275" y="1339975"/>
              <a:ext cx="236425" cy="73000"/>
            </a:xfrm>
            <a:custGeom>
              <a:avLst/>
              <a:gdLst/>
              <a:ahLst/>
              <a:cxnLst/>
              <a:rect l="l" t="t" r="r" b="b"/>
              <a:pathLst>
                <a:path w="9457" h="2920" extrusionOk="0">
                  <a:moveTo>
                    <a:pt x="9311" y="0"/>
                  </a:moveTo>
                  <a:cubicBezTo>
                    <a:pt x="9457" y="0"/>
                    <a:pt x="9369" y="30"/>
                    <a:pt x="9369" y="117"/>
                  </a:cubicBezTo>
                  <a:cubicBezTo>
                    <a:pt x="7063" y="1868"/>
                    <a:pt x="3182" y="2043"/>
                    <a:pt x="1" y="2919"/>
                  </a:cubicBezTo>
                  <a:cubicBezTo>
                    <a:pt x="409" y="2306"/>
                    <a:pt x="1489" y="2335"/>
                    <a:pt x="2131" y="1956"/>
                  </a:cubicBezTo>
                  <a:cubicBezTo>
                    <a:pt x="4729" y="1489"/>
                    <a:pt x="7355" y="1080"/>
                    <a:pt x="9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7;p44"/>
            <p:cNvSpPr/>
            <p:nvPr/>
          </p:nvSpPr>
          <p:spPr>
            <a:xfrm>
              <a:off x="599875" y="1366250"/>
              <a:ext cx="264875" cy="132075"/>
            </a:xfrm>
            <a:custGeom>
              <a:avLst/>
              <a:gdLst/>
              <a:ahLst/>
              <a:cxnLst/>
              <a:rect l="l" t="t" r="r" b="b"/>
              <a:pathLst>
                <a:path w="10595" h="5283" extrusionOk="0">
                  <a:moveTo>
                    <a:pt x="10595" y="0"/>
                  </a:moveTo>
                  <a:cubicBezTo>
                    <a:pt x="10274" y="788"/>
                    <a:pt x="9632" y="1751"/>
                    <a:pt x="9019" y="2481"/>
                  </a:cubicBezTo>
                  <a:cubicBezTo>
                    <a:pt x="6159" y="3561"/>
                    <a:pt x="2540" y="3853"/>
                    <a:pt x="1" y="5283"/>
                  </a:cubicBezTo>
                  <a:cubicBezTo>
                    <a:pt x="117" y="4524"/>
                    <a:pt x="701" y="3794"/>
                    <a:pt x="964" y="3035"/>
                  </a:cubicBezTo>
                  <a:cubicBezTo>
                    <a:pt x="3707" y="1576"/>
                    <a:pt x="8143" y="1780"/>
                    <a:pt x="10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8;p44"/>
            <p:cNvSpPr/>
            <p:nvPr/>
          </p:nvSpPr>
          <p:spPr>
            <a:xfrm>
              <a:off x="494075" y="1390325"/>
              <a:ext cx="44550" cy="110925"/>
            </a:xfrm>
            <a:custGeom>
              <a:avLst/>
              <a:gdLst/>
              <a:ahLst/>
              <a:cxnLst/>
              <a:rect l="l" t="t" r="r" b="b"/>
              <a:pathLst>
                <a:path w="1782" h="4437" extrusionOk="0">
                  <a:moveTo>
                    <a:pt x="555" y="0"/>
                  </a:moveTo>
                  <a:cubicBezTo>
                    <a:pt x="1285" y="1080"/>
                    <a:pt x="1723" y="2481"/>
                    <a:pt x="1781" y="4261"/>
                  </a:cubicBezTo>
                  <a:cubicBezTo>
                    <a:pt x="1635" y="4436"/>
                    <a:pt x="1372" y="3824"/>
                    <a:pt x="1168" y="3707"/>
                  </a:cubicBezTo>
                  <a:cubicBezTo>
                    <a:pt x="760" y="3532"/>
                    <a:pt x="497" y="3240"/>
                    <a:pt x="1" y="3181"/>
                  </a:cubicBezTo>
                  <a:cubicBezTo>
                    <a:pt x="118" y="2072"/>
                    <a:pt x="351" y="1051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9;p44"/>
            <p:cNvSpPr/>
            <p:nvPr/>
          </p:nvSpPr>
          <p:spPr>
            <a:xfrm>
              <a:off x="442275" y="1419500"/>
              <a:ext cx="173675" cy="414450"/>
            </a:xfrm>
            <a:custGeom>
              <a:avLst/>
              <a:gdLst/>
              <a:ahLst/>
              <a:cxnLst/>
              <a:rect l="l" t="t" r="r" b="b"/>
              <a:pathLst>
                <a:path w="6947" h="16578" extrusionOk="0">
                  <a:moveTo>
                    <a:pt x="6947" y="1"/>
                  </a:moveTo>
                  <a:cubicBezTo>
                    <a:pt x="6567" y="1197"/>
                    <a:pt x="5779" y="2481"/>
                    <a:pt x="5254" y="3707"/>
                  </a:cubicBezTo>
                  <a:cubicBezTo>
                    <a:pt x="3678" y="7618"/>
                    <a:pt x="2073" y="11470"/>
                    <a:pt x="1051" y="15907"/>
                  </a:cubicBezTo>
                  <a:cubicBezTo>
                    <a:pt x="789" y="16198"/>
                    <a:pt x="234" y="16490"/>
                    <a:pt x="1" y="16578"/>
                  </a:cubicBezTo>
                  <a:cubicBezTo>
                    <a:pt x="2014" y="10828"/>
                    <a:pt x="4232" y="5283"/>
                    <a:pt x="6772" y="1"/>
                  </a:cubicBezTo>
                  <a:lnTo>
                    <a:pt x="6947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40;p44"/>
            <p:cNvSpPr/>
            <p:nvPr/>
          </p:nvSpPr>
          <p:spPr>
            <a:xfrm>
              <a:off x="580900" y="1440675"/>
              <a:ext cx="235700" cy="100700"/>
            </a:xfrm>
            <a:custGeom>
              <a:avLst/>
              <a:gdLst/>
              <a:ahLst/>
              <a:cxnLst/>
              <a:rect l="l" t="t" r="r" b="b"/>
              <a:pathLst>
                <a:path w="9428" h="4028" extrusionOk="0">
                  <a:moveTo>
                    <a:pt x="9282" y="0"/>
                  </a:moveTo>
                  <a:cubicBezTo>
                    <a:pt x="9428" y="292"/>
                    <a:pt x="8698" y="671"/>
                    <a:pt x="8494" y="1022"/>
                  </a:cubicBezTo>
                  <a:cubicBezTo>
                    <a:pt x="7531" y="1284"/>
                    <a:pt x="6889" y="1897"/>
                    <a:pt x="6159" y="2422"/>
                  </a:cubicBezTo>
                  <a:cubicBezTo>
                    <a:pt x="4262" y="3123"/>
                    <a:pt x="1869" y="3298"/>
                    <a:pt x="1" y="4028"/>
                  </a:cubicBezTo>
                  <a:cubicBezTo>
                    <a:pt x="176" y="3561"/>
                    <a:pt x="351" y="3094"/>
                    <a:pt x="555" y="2627"/>
                  </a:cubicBezTo>
                  <a:cubicBezTo>
                    <a:pt x="3094" y="1401"/>
                    <a:pt x="6509" y="1022"/>
                    <a:pt x="9282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1;p44"/>
            <p:cNvSpPr/>
            <p:nvPr/>
          </p:nvSpPr>
          <p:spPr>
            <a:xfrm>
              <a:off x="849400" y="1856550"/>
              <a:ext cx="1500" cy="10975"/>
            </a:xfrm>
            <a:custGeom>
              <a:avLst/>
              <a:gdLst/>
              <a:ahLst/>
              <a:cxnLst/>
              <a:rect l="l" t="t" r="r" b="b"/>
              <a:pathLst>
                <a:path w="60" h="439" extrusionOk="0">
                  <a:moveTo>
                    <a:pt x="1" y="234"/>
                  </a:moveTo>
                  <a:cubicBezTo>
                    <a:pt x="59" y="1"/>
                    <a:pt x="59" y="438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2;p44"/>
            <p:cNvSpPr/>
            <p:nvPr/>
          </p:nvSpPr>
          <p:spPr>
            <a:xfrm>
              <a:off x="1153675" y="617650"/>
              <a:ext cx="70800" cy="96325"/>
            </a:xfrm>
            <a:custGeom>
              <a:avLst/>
              <a:gdLst/>
              <a:ahLst/>
              <a:cxnLst/>
              <a:rect l="l" t="t" r="r" b="b"/>
              <a:pathLst>
                <a:path w="2832" h="3853" extrusionOk="0">
                  <a:moveTo>
                    <a:pt x="1168" y="730"/>
                  </a:moveTo>
                  <a:cubicBezTo>
                    <a:pt x="1722" y="496"/>
                    <a:pt x="2247" y="175"/>
                    <a:pt x="2831" y="0"/>
                  </a:cubicBezTo>
                  <a:cubicBezTo>
                    <a:pt x="2364" y="642"/>
                    <a:pt x="1985" y="1372"/>
                    <a:pt x="1430" y="1956"/>
                  </a:cubicBezTo>
                  <a:cubicBezTo>
                    <a:pt x="1255" y="2306"/>
                    <a:pt x="934" y="2568"/>
                    <a:pt x="701" y="2889"/>
                  </a:cubicBezTo>
                  <a:cubicBezTo>
                    <a:pt x="555" y="3035"/>
                    <a:pt x="496" y="3240"/>
                    <a:pt x="321" y="3356"/>
                  </a:cubicBezTo>
                  <a:cubicBezTo>
                    <a:pt x="234" y="3415"/>
                    <a:pt x="0" y="3853"/>
                    <a:pt x="0" y="3619"/>
                  </a:cubicBezTo>
                  <a:cubicBezTo>
                    <a:pt x="496" y="2773"/>
                    <a:pt x="847" y="1780"/>
                    <a:pt x="1168" y="7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3;p44"/>
            <p:cNvSpPr/>
            <p:nvPr/>
          </p:nvSpPr>
          <p:spPr>
            <a:xfrm>
              <a:off x="1131050" y="639525"/>
              <a:ext cx="40150" cy="89775"/>
            </a:xfrm>
            <a:custGeom>
              <a:avLst/>
              <a:gdLst/>
              <a:ahLst/>
              <a:cxnLst/>
              <a:rect l="l" t="t" r="r" b="b"/>
              <a:pathLst>
                <a:path w="1606" h="3591" extrusionOk="0">
                  <a:moveTo>
                    <a:pt x="1606" y="1"/>
                  </a:moveTo>
                  <a:cubicBezTo>
                    <a:pt x="1460" y="1139"/>
                    <a:pt x="759" y="2219"/>
                    <a:pt x="380" y="3328"/>
                  </a:cubicBezTo>
                  <a:cubicBezTo>
                    <a:pt x="234" y="3386"/>
                    <a:pt x="117" y="3503"/>
                    <a:pt x="0" y="3590"/>
                  </a:cubicBezTo>
                  <a:cubicBezTo>
                    <a:pt x="205" y="3094"/>
                    <a:pt x="526" y="2452"/>
                    <a:pt x="788" y="1810"/>
                  </a:cubicBezTo>
                  <a:cubicBezTo>
                    <a:pt x="1022" y="1168"/>
                    <a:pt x="1109" y="380"/>
                    <a:pt x="1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44;p44"/>
            <p:cNvSpPr/>
            <p:nvPr/>
          </p:nvSpPr>
          <p:spPr>
            <a:xfrm>
              <a:off x="950100" y="705200"/>
              <a:ext cx="72250" cy="186800"/>
            </a:xfrm>
            <a:custGeom>
              <a:avLst/>
              <a:gdLst/>
              <a:ahLst/>
              <a:cxnLst/>
              <a:rect l="l" t="t" r="r" b="b"/>
              <a:pathLst>
                <a:path w="2890" h="7472" extrusionOk="0">
                  <a:moveTo>
                    <a:pt x="2686" y="59"/>
                  </a:moveTo>
                  <a:cubicBezTo>
                    <a:pt x="2890" y="2306"/>
                    <a:pt x="2102" y="4028"/>
                    <a:pt x="1635" y="5779"/>
                  </a:cubicBezTo>
                  <a:cubicBezTo>
                    <a:pt x="1051" y="6304"/>
                    <a:pt x="526" y="6888"/>
                    <a:pt x="1" y="7472"/>
                  </a:cubicBezTo>
                  <a:cubicBezTo>
                    <a:pt x="351" y="4991"/>
                    <a:pt x="1168" y="2510"/>
                    <a:pt x="2073" y="409"/>
                  </a:cubicBezTo>
                  <a:cubicBezTo>
                    <a:pt x="2335" y="380"/>
                    <a:pt x="2510" y="0"/>
                    <a:pt x="2686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5;p44"/>
            <p:cNvSpPr/>
            <p:nvPr/>
          </p:nvSpPr>
          <p:spPr>
            <a:xfrm>
              <a:off x="890275" y="738025"/>
              <a:ext cx="83925" cy="215275"/>
            </a:xfrm>
            <a:custGeom>
              <a:avLst/>
              <a:gdLst/>
              <a:ahLst/>
              <a:cxnLst/>
              <a:rect l="l" t="t" r="r" b="b"/>
              <a:pathLst>
                <a:path w="3357" h="8611" extrusionOk="0">
                  <a:moveTo>
                    <a:pt x="3357" y="1"/>
                  </a:moveTo>
                  <a:cubicBezTo>
                    <a:pt x="2248" y="1752"/>
                    <a:pt x="1839" y="4670"/>
                    <a:pt x="1343" y="7209"/>
                  </a:cubicBezTo>
                  <a:cubicBezTo>
                    <a:pt x="905" y="7647"/>
                    <a:pt x="380" y="8318"/>
                    <a:pt x="0" y="8610"/>
                  </a:cubicBezTo>
                  <a:cubicBezTo>
                    <a:pt x="263" y="6567"/>
                    <a:pt x="496" y="4437"/>
                    <a:pt x="847" y="2452"/>
                  </a:cubicBezTo>
                  <a:cubicBezTo>
                    <a:pt x="1460" y="1431"/>
                    <a:pt x="2481" y="759"/>
                    <a:pt x="3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6;p44"/>
            <p:cNvSpPr/>
            <p:nvPr/>
          </p:nvSpPr>
          <p:spPr>
            <a:xfrm>
              <a:off x="1048600" y="764300"/>
              <a:ext cx="159075" cy="51825"/>
            </a:xfrm>
            <a:custGeom>
              <a:avLst/>
              <a:gdLst/>
              <a:ahLst/>
              <a:cxnLst/>
              <a:rect l="l" t="t" r="r" b="b"/>
              <a:pathLst>
                <a:path w="6363" h="2073" extrusionOk="0">
                  <a:moveTo>
                    <a:pt x="6363" y="0"/>
                  </a:moveTo>
                  <a:cubicBezTo>
                    <a:pt x="5341" y="1460"/>
                    <a:pt x="2656" y="1751"/>
                    <a:pt x="263" y="2072"/>
                  </a:cubicBezTo>
                  <a:cubicBezTo>
                    <a:pt x="1" y="1985"/>
                    <a:pt x="555" y="1810"/>
                    <a:pt x="613" y="1635"/>
                  </a:cubicBezTo>
                  <a:cubicBezTo>
                    <a:pt x="2773" y="1343"/>
                    <a:pt x="4787" y="876"/>
                    <a:pt x="636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7;p44"/>
            <p:cNvSpPr/>
            <p:nvPr/>
          </p:nvSpPr>
          <p:spPr>
            <a:xfrm>
              <a:off x="944275" y="765750"/>
              <a:ext cx="29925" cy="104375"/>
            </a:xfrm>
            <a:custGeom>
              <a:avLst/>
              <a:gdLst/>
              <a:ahLst/>
              <a:cxnLst/>
              <a:rect l="l" t="t" r="r" b="b"/>
              <a:pathLst>
                <a:path w="1197" h="4175" extrusionOk="0">
                  <a:moveTo>
                    <a:pt x="1022" y="234"/>
                  </a:moveTo>
                  <a:cubicBezTo>
                    <a:pt x="963" y="1"/>
                    <a:pt x="1197" y="205"/>
                    <a:pt x="1022" y="234"/>
                  </a:cubicBezTo>
                  <a:cubicBezTo>
                    <a:pt x="1022" y="322"/>
                    <a:pt x="963" y="351"/>
                    <a:pt x="963" y="438"/>
                  </a:cubicBezTo>
                  <a:cubicBezTo>
                    <a:pt x="584" y="1489"/>
                    <a:pt x="292" y="2657"/>
                    <a:pt x="88" y="3853"/>
                  </a:cubicBezTo>
                  <a:cubicBezTo>
                    <a:pt x="0" y="4174"/>
                    <a:pt x="0" y="3649"/>
                    <a:pt x="88" y="3590"/>
                  </a:cubicBezTo>
                  <a:cubicBezTo>
                    <a:pt x="29" y="3357"/>
                    <a:pt x="175" y="3269"/>
                    <a:pt x="117" y="3036"/>
                  </a:cubicBezTo>
                  <a:cubicBezTo>
                    <a:pt x="204" y="2686"/>
                    <a:pt x="292" y="2365"/>
                    <a:pt x="350" y="2014"/>
                  </a:cubicBezTo>
                  <a:cubicBezTo>
                    <a:pt x="584" y="1431"/>
                    <a:pt x="700" y="730"/>
                    <a:pt x="1022" y="2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8;p44"/>
            <p:cNvSpPr/>
            <p:nvPr/>
          </p:nvSpPr>
          <p:spPr>
            <a:xfrm>
              <a:off x="961775" y="854050"/>
              <a:ext cx="164925" cy="53275"/>
            </a:xfrm>
            <a:custGeom>
              <a:avLst/>
              <a:gdLst/>
              <a:ahLst/>
              <a:cxnLst/>
              <a:rect l="l" t="t" r="r" b="b"/>
              <a:pathLst>
                <a:path w="6597" h="2131" extrusionOk="0">
                  <a:moveTo>
                    <a:pt x="6596" y="0"/>
                  </a:moveTo>
                  <a:cubicBezTo>
                    <a:pt x="5283" y="1372"/>
                    <a:pt x="2189" y="1459"/>
                    <a:pt x="0" y="2131"/>
                  </a:cubicBezTo>
                  <a:cubicBezTo>
                    <a:pt x="1722" y="934"/>
                    <a:pt x="4407" y="730"/>
                    <a:pt x="6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9;p44"/>
            <p:cNvSpPr/>
            <p:nvPr/>
          </p:nvSpPr>
          <p:spPr>
            <a:xfrm>
              <a:off x="882975" y="881775"/>
              <a:ext cx="235700" cy="113850"/>
            </a:xfrm>
            <a:custGeom>
              <a:avLst/>
              <a:gdLst/>
              <a:ahLst/>
              <a:cxnLst/>
              <a:rect l="l" t="t" r="r" b="b"/>
              <a:pathLst>
                <a:path w="9428" h="4554" extrusionOk="0">
                  <a:moveTo>
                    <a:pt x="9427" y="0"/>
                  </a:moveTo>
                  <a:cubicBezTo>
                    <a:pt x="9194" y="934"/>
                    <a:pt x="8668" y="2072"/>
                    <a:pt x="8231" y="2977"/>
                  </a:cubicBezTo>
                  <a:cubicBezTo>
                    <a:pt x="5429" y="3444"/>
                    <a:pt x="2043" y="3327"/>
                    <a:pt x="0" y="4553"/>
                  </a:cubicBezTo>
                  <a:cubicBezTo>
                    <a:pt x="643" y="3648"/>
                    <a:pt x="1431" y="2919"/>
                    <a:pt x="2131" y="2072"/>
                  </a:cubicBezTo>
                  <a:cubicBezTo>
                    <a:pt x="4086" y="1313"/>
                    <a:pt x="6509" y="1022"/>
                    <a:pt x="8698" y="467"/>
                  </a:cubicBezTo>
                  <a:cubicBezTo>
                    <a:pt x="8960" y="321"/>
                    <a:pt x="9223" y="204"/>
                    <a:pt x="9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50;p44"/>
            <p:cNvSpPr/>
            <p:nvPr/>
          </p:nvSpPr>
          <p:spPr>
            <a:xfrm>
              <a:off x="764050" y="887600"/>
              <a:ext cx="59125" cy="230600"/>
            </a:xfrm>
            <a:custGeom>
              <a:avLst/>
              <a:gdLst/>
              <a:ahLst/>
              <a:cxnLst/>
              <a:rect l="l" t="t" r="r" b="b"/>
              <a:pathLst>
                <a:path w="2365" h="9224" extrusionOk="0">
                  <a:moveTo>
                    <a:pt x="2189" y="234"/>
                  </a:moveTo>
                  <a:cubicBezTo>
                    <a:pt x="2364" y="409"/>
                    <a:pt x="1868" y="818"/>
                    <a:pt x="1839" y="1168"/>
                  </a:cubicBezTo>
                  <a:cubicBezTo>
                    <a:pt x="1664" y="1460"/>
                    <a:pt x="1693" y="1985"/>
                    <a:pt x="1518" y="2306"/>
                  </a:cubicBezTo>
                  <a:cubicBezTo>
                    <a:pt x="1343" y="3357"/>
                    <a:pt x="993" y="4583"/>
                    <a:pt x="1284" y="5779"/>
                  </a:cubicBezTo>
                  <a:cubicBezTo>
                    <a:pt x="1168" y="6246"/>
                    <a:pt x="1255" y="6888"/>
                    <a:pt x="1226" y="7443"/>
                  </a:cubicBezTo>
                  <a:cubicBezTo>
                    <a:pt x="876" y="8027"/>
                    <a:pt x="438" y="8581"/>
                    <a:pt x="59" y="9136"/>
                  </a:cubicBezTo>
                  <a:cubicBezTo>
                    <a:pt x="29" y="9223"/>
                    <a:pt x="0" y="9136"/>
                    <a:pt x="0" y="9077"/>
                  </a:cubicBezTo>
                  <a:cubicBezTo>
                    <a:pt x="934" y="7093"/>
                    <a:pt x="292" y="3590"/>
                    <a:pt x="1022" y="1402"/>
                  </a:cubicBezTo>
                  <a:cubicBezTo>
                    <a:pt x="1284" y="935"/>
                    <a:pt x="1401" y="1"/>
                    <a:pt x="2189" y="23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51;p44"/>
            <p:cNvSpPr/>
            <p:nvPr/>
          </p:nvSpPr>
          <p:spPr>
            <a:xfrm>
              <a:off x="707875" y="935025"/>
              <a:ext cx="60575" cy="274375"/>
            </a:xfrm>
            <a:custGeom>
              <a:avLst/>
              <a:gdLst/>
              <a:ahLst/>
              <a:cxnLst/>
              <a:rect l="l" t="t" r="r" b="b"/>
              <a:pathLst>
                <a:path w="2423" h="10975" extrusionOk="0">
                  <a:moveTo>
                    <a:pt x="0" y="10974"/>
                  </a:moveTo>
                  <a:cubicBezTo>
                    <a:pt x="175" y="9252"/>
                    <a:pt x="671" y="7297"/>
                    <a:pt x="1022" y="5400"/>
                  </a:cubicBezTo>
                  <a:cubicBezTo>
                    <a:pt x="1343" y="3474"/>
                    <a:pt x="1372" y="1460"/>
                    <a:pt x="2364" y="59"/>
                  </a:cubicBezTo>
                  <a:cubicBezTo>
                    <a:pt x="2364" y="59"/>
                    <a:pt x="2364" y="30"/>
                    <a:pt x="2364" y="1"/>
                  </a:cubicBezTo>
                  <a:cubicBezTo>
                    <a:pt x="2422" y="468"/>
                    <a:pt x="1868" y="1723"/>
                    <a:pt x="1693" y="2540"/>
                  </a:cubicBezTo>
                  <a:cubicBezTo>
                    <a:pt x="1051" y="5342"/>
                    <a:pt x="934" y="8756"/>
                    <a:pt x="0" y="1097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52;p44"/>
            <p:cNvSpPr/>
            <p:nvPr/>
          </p:nvSpPr>
          <p:spPr>
            <a:xfrm>
              <a:off x="809275" y="10744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7" y="146"/>
                  </a:moveTo>
                  <a:cubicBezTo>
                    <a:pt x="322" y="0"/>
                    <a:pt x="1" y="321"/>
                    <a:pt x="147" y="146"/>
                  </a:cubicBezTo>
                  <a:lnTo>
                    <a:pt x="147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53;p44"/>
            <p:cNvSpPr/>
            <p:nvPr/>
          </p:nvSpPr>
          <p:spPr>
            <a:xfrm>
              <a:off x="806375" y="10787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6" y="146"/>
                  </a:moveTo>
                  <a:cubicBezTo>
                    <a:pt x="321" y="0"/>
                    <a:pt x="0" y="321"/>
                    <a:pt x="146" y="146"/>
                  </a:cubicBezTo>
                  <a:lnTo>
                    <a:pt x="146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54;p44"/>
            <p:cNvSpPr/>
            <p:nvPr/>
          </p:nvSpPr>
          <p:spPr>
            <a:xfrm>
              <a:off x="803450" y="1081675"/>
              <a:ext cx="6575" cy="11700"/>
            </a:xfrm>
            <a:custGeom>
              <a:avLst/>
              <a:gdLst/>
              <a:ahLst/>
              <a:cxnLst/>
              <a:rect l="l" t="t" r="r" b="b"/>
              <a:pathLst>
                <a:path w="263" h="468" extrusionOk="0">
                  <a:moveTo>
                    <a:pt x="175" y="205"/>
                  </a:moveTo>
                  <a:cubicBezTo>
                    <a:pt x="263" y="1"/>
                    <a:pt x="0" y="468"/>
                    <a:pt x="175" y="205"/>
                  </a:cubicBezTo>
                  <a:lnTo>
                    <a:pt x="175" y="2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5;p44"/>
            <p:cNvSpPr/>
            <p:nvPr/>
          </p:nvSpPr>
          <p:spPr>
            <a:xfrm>
              <a:off x="622500" y="1102125"/>
              <a:ext cx="173675" cy="300625"/>
            </a:xfrm>
            <a:custGeom>
              <a:avLst/>
              <a:gdLst/>
              <a:ahLst/>
              <a:cxnLst/>
              <a:rect l="l" t="t" r="r" b="b"/>
              <a:pathLst>
                <a:path w="6947" h="12025" extrusionOk="0">
                  <a:moveTo>
                    <a:pt x="6946" y="0"/>
                  </a:moveTo>
                  <a:cubicBezTo>
                    <a:pt x="5896" y="1868"/>
                    <a:pt x="4612" y="3998"/>
                    <a:pt x="3473" y="5983"/>
                  </a:cubicBezTo>
                  <a:cubicBezTo>
                    <a:pt x="2948" y="7063"/>
                    <a:pt x="2306" y="7968"/>
                    <a:pt x="1810" y="9077"/>
                  </a:cubicBezTo>
                  <a:cubicBezTo>
                    <a:pt x="1109" y="9981"/>
                    <a:pt x="818" y="11266"/>
                    <a:pt x="0" y="12024"/>
                  </a:cubicBezTo>
                  <a:cubicBezTo>
                    <a:pt x="1868" y="7793"/>
                    <a:pt x="4466" y="3794"/>
                    <a:pt x="6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6;p44"/>
            <p:cNvSpPr/>
            <p:nvPr/>
          </p:nvSpPr>
          <p:spPr>
            <a:xfrm>
              <a:off x="788125" y="1103575"/>
              <a:ext cx="198475" cy="46000"/>
            </a:xfrm>
            <a:custGeom>
              <a:avLst/>
              <a:gdLst/>
              <a:ahLst/>
              <a:cxnLst/>
              <a:rect l="l" t="t" r="r" b="b"/>
              <a:pathLst>
                <a:path w="7939" h="1840" extrusionOk="0">
                  <a:moveTo>
                    <a:pt x="0" y="1839"/>
                  </a:moveTo>
                  <a:cubicBezTo>
                    <a:pt x="88" y="1576"/>
                    <a:pt x="263" y="1431"/>
                    <a:pt x="321" y="1168"/>
                  </a:cubicBezTo>
                  <a:cubicBezTo>
                    <a:pt x="2043" y="613"/>
                    <a:pt x="4612" y="905"/>
                    <a:pt x="6421" y="438"/>
                  </a:cubicBezTo>
                  <a:cubicBezTo>
                    <a:pt x="6888" y="263"/>
                    <a:pt x="7472" y="146"/>
                    <a:pt x="7939" y="0"/>
                  </a:cubicBezTo>
                  <a:cubicBezTo>
                    <a:pt x="7530" y="234"/>
                    <a:pt x="7034" y="380"/>
                    <a:pt x="6538" y="555"/>
                  </a:cubicBezTo>
                  <a:cubicBezTo>
                    <a:pt x="4728" y="1343"/>
                    <a:pt x="2364" y="1606"/>
                    <a:pt x="0" y="18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7;p44"/>
            <p:cNvSpPr/>
            <p:nvPr/>
          </p:nvSpPr>
          <p:spPr>
            <a:xfrm>
              <a:off x="701300" y="1196975"/>
              <a:ext cx="269975" cy="108000"/>
            </a:xfrm>
            <a:custGeom>
              <a:avLst/>
              <a:gdLst/>
              <a:ahLst/>
              <a:cxnLst/>
              <a:rect l="l" t="t" r="r" b="b"/>
              <a:pathLst>
                <a:path w="10799" h="4320" extrusionOk="0">
                  <a:moveTo>
                    <a:pt x="10741" y="0"/>
                  </a:moveTo>
                  <a:cubicBezTo>
                    <a:pt x="10799" y="175"/>
                    <a:pt x="10507" y="467"/>
                    <a:pt x="10478" y="730"/>
                  </a:cubicBezTo>
                  <a:cubicBezTo>
                    <a:pt x="10011" y="1080"/>
                    <a:pt x="9573" y="1430"/>
                    <a:pt x="9077" y="1751"/>
                  </a:cubicBezTo>
                  <a:cubicBezTo>
                    <a:pt x="5954" y="2539"/>
                    <a:pt x="2510" y="2948"/>
                    <a:pt x="0" y="4320"/>
                  </a:cubicBezTo>
                  <a:cubicBezTo>
                    <a:pt x="117" y="3823"/>
                    <a:pt x="555" y="3152"/>
                    <a:pt x="876" y="2627"/>
                  </a:cubicBezTo>
                  <a:cubicBezTo>
                    <a:pt x="3386" y="963"/>
                    <a:pt x="8902" y="2306"/>
                    <a:pt x="1074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8;p44"/>
            <p:cNvSpPr/>
            <p:nvPr/>
          </p:nvSpPr>
          <p:spPr>
            <a:xfrm>
              <a:off x="676500" y="1236375"/>
              <a:ext cx="272175" cy="111650"/>
            </a:xfrm>
            <a:custGeom>
              <a:avLst/>
              <a:gdLst/>
              <a:ahLst/>
              <a:cxnLst/>
              <a:rect l="l" t="t" r="r" b="b"/>
              <a:pathLst>
                <a:path w="10887" h="4466" extrusionOk="0">
                  <a:moveTo>
                    <a:pt x="10886" y="0"/>
                  </a:moveTo>
                  <a:cubicBezTo>
                    <a:pt x="8989" y="3006"/>
                    <a:pt x="3444" y="2831"/>
                    <a:pt x="29" y="4466"/>
                  </a:cubicBezTo>
                  <a:cubicBezTo>
                    <a:pt x="0" y="4203"/>
                    <a:pt x="379" y="3853"/>
                    <a:pt x="467" y="3532"/>
                  </a:cubicBezTo>
                  <a:cubicBezTo>
                    <a:pt x="1897" y="2685"/>
                    <a:pt x="3707" y="2102"/>
                    <a:pt x="5574" y="1635"/>
                  </a:cubicBezTo>
                  <a:cubicBezTo>
                    <a:pt x="7442" y="1138"/>
                    <a:pt x="9485" y="1051"/>
                    <a:pt x="1088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9;p44"/>
            <p:cNvSpPr/>
            <p:nvPr/>
          </p:nvSpPr>
          <p:spPr>
            <a:xfrm>
              <a:off x="653150" y="1292550"/>
              <a:ext cx="259025" cy="96325"/>
            </a:xfrm>
            <a:custGeom>
              <a:avLst/>
              <a:gdLst/>
              <a:ahLst/>
              <a:cxnLst/>
              <a:rect l="l" t="t" r="r" b="b"/>
              <a:pathLst>
                <a:path w="10361" h="3853" extrusionOk="0">
                  <a:moveTo>
                    <a:pt x="10361" y="0"/>
                  </a:moveTo>
                  <a:cubicBezTo>
                    <a:pt x="10361" y="321"/>
                    <a:pt x="9894" y="672"/>
                    <a:pt x="9748" y="1051"/>
                  </a:cubicBezTo>
                  <a:cubicBezTo>
                    <a:pt x="7238" y="2715"/>
                    <a:pt x="3298" y="2977"/>
                    <a:pt x="0" y="3853"/>
                  </a:cubicBezTo>
                  <a:cubicBezTo>
                    <a:pt x="671" y="3036"/>
                    <a:pt x="1810" y="2656"/>
                    <a:pt x="2860" y="2219"/>
                  </a:cubicBezTo>
                  <a:cubicBezTo>
                    <a:pt x="5429" y="1547"/>
                    <a:pt x="8230" y="1109"/>
                    <a:pt x="1036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0;p44"/>
            <p:cNvSpPr/>
            <p:nvPr/>
          </p:nvSpPr>
          <p:spPr>
            <a:xfrm>
              <a:off x="497725" y="1488100"/>
              <a:ext cx="42350" cy="68600"/>
            </a:xfrm>
            <a:custGeom>
              <a:avLst/>
              <a:gdLst/>
              <a:ahLst/>
              <a:cxnLst/>
              <a:rect l="l" t="t" r="r" b="b"/>
              <a:pathLst>
                <a:path w="1694" h="2744" extrusionOk="0">
                  <a:moveTo>
                    <a:pt x="1" y="0"/>
                  </a:moveTo>
                  <a:cubicBezTo>
                    <a:pt x="730" y="234"/>
                    <a:pt x="1285" y="1080"/>
                    <a:pt x="1693" y="1810"/>
                  </a:cubicBezTo>
                  <a:cubicBezTo>
                    <a:pt x="1577" y="2160"/>
                    <a:pt x="1372" y="2393"/>
                    <a:pt x="1314" y="2744"/>
                  </a:cubicBezTo>
                  <a:cubicBezTo>
                    <a:pt x="789" y="1897"/>
                    <a:pt x="526" y="846"/>
                    <a:pt x="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61;p44"/>
            <p:cNvSpPr/>
            <p:nvPr/>
          </p:nvSpPr>
          <p:spPr>
            <a:xfrm>
              <a:off x="569225" y="1515075"/>
              <a:ext cx="166400" cy="51850"/>
            </a:xfrm>
            <a:custGeom>
              <a:avLst/>
              <a:gdLst/>
              <a:ahLst/>
              <a:cxnLst/>
              <a:rect l="l" t="t" r="r" b="b"/>
              <a:pathLst>
                <a:path w="6656" h="2074" extrusionOk="0">
                  <a:moveTo>
                    <a:pt x="1" y="2073"/>
                  </a:moveTo>
                  <a:cubicBezTo>
                    <a:pt x="497" y="1110"/>
                    <a:pt x="1840" y="1022"/>
                    <a:pt x="2978" y="789"/>
                  </a:cubicBezTo>
                  <a:cubicBezTo>
                    <a:pt x="4174" y="526"/>
                    <a:pt x="5429" y="410"/>
                    <a:pt x="6392" y="1"/>
                  </a:cubicBezTo>
                  <a:cubicBezTo>
                    <a:pt x="6655" y="1"/>
                    <a:pt x="6276" y="118"/>
                    <a:pt x="6217" y="176"/>
                  </a:cubicBezTo>
                  <a:cubicBezTo>
                    <a:pt x="5838" y="322"/>
                    <a:pt x="5458" y="468"/>
                    <a:pt x="5108" y="672"/>
                  </a:cubicBezTo>
                  <a:cubicBezTo>
                    <a:pt x="3445" y="1168"/>
                    <a:pt x="1460" y="1343"/>
                    <a:pt x="1" y="207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AutoShape 2" descr="https://prv0.lori-images.net/nochnoi-vid-na-dom-sevastyanova-v-ekaterinburge-0027151072-pre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" name="AutoShape 4" descr="https://prv0.lori-images.net/nochnoi-vid-na-dom-sevastyanova-v-ekaterinburge-0027151072-preview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AutoShape 6" descr="https://dom-korleone.ru/wp-content/uploads/2019/03/Parizh-65-WB-mi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AutoShape 8" descr="https://dom-korleone.ru/wp-content/uploads/2019/03/Parizh-65-WB-mi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AutoShape 12" descr="https://thumbs.dreamstime.com/b/%D0%B5%D0%B2%D1%80%D0%BE%D0%BF%D0%B5%D0%B9%D1%81%D0%BA%D0%B8%D0%B9-%D1%81%D1%82%D0%B0%D1%80%D1%8B%D0%B9-%D0%B3%D0%BE%D1%80%D0%BE%D0%B4%D0%BE%D0%BA-1754617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AutoShape 14" descr="https://thumbs.dreamstime.com/b/%D0%B5%D0%B2%D1%80%D0%BE%D0%BF%D0%B5%D0%B9%D1%81%D0%BA%D0%B8%D0%B9-%D1%81%D1%82%D0%B0%D1%80%D1%8B%D0%B9-%D0%B3%D0%BE%D1%80%D0%BE%D0%B4%D0%BE%D0%BA-1754617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AutoShape 16" descr="https://thumbs.dreamstime.com/b/%D0%B5%D0%B2%D1%80%D0%BE%D0%BF%D0%B5%D0%B9%D1%81%D0%BA%D0%B8%D0%B9-%D1%81%D1%82%D0%B0%D1%80%D1%8B%D0%B9-%D0%B3%D0%BE%D1%80%D0%BE%D0%B4%D0%BE%D0%BA-1754617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99" y="1248535"/>
            <a:ext cx="2774460" cy="20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8185" y="142827"/>
            <a:ext cx="5494649" cy="667653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ЧАСТИЕ В КОНКУРСАХ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177">
            <a:off x="3707926" y="749871"/>
            <a:ext cx="1715638" cy="2425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185">
            <a:off x="59780" y="234278"/>
            <a:ext cx="1812547" cy="2591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661">
            <a:off x="5176403" y="2849017"/>
            <a:ext cx="1756086" cy="2415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303">
            <a:off x="6968283" y="2758183"/>
            <a:ext cx="1676491" cy="2386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096">
            <a:off x="1812474" y="2682106"/>
            <a:ext cx="1698562" cy="2410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387">
            <a:off x="1761714" y="368032"/>
            <a:ext cx="1852596" cy="25690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917">
            <a:off x="7239703" y="709064"/>
            <a:ext cx="1721905" cy="2470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540">
            <a:off x="3407779" y="2676782"/>
            <a:ext cx="1683112" cy="2420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660">
            <a:off x="36614" y="2657320"/>
            <a:ext cx="1768360" cy="24911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358">
            <a:off x="5463960" y="742594"/>
            <a:ext cx="1672951" cy="23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05" y="-378977"/>
            <a:ext cx="9400240" cy="62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8"/>
            <a:ext cx="9540271" cy="5174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C08C6-A131-AFB5-4B36-1158FEC6BA93}"/>
              </a:ext>
            </a:extLst>
          </p:cNvPr>
          <p:cNvSpPr txBox="1"/>
          <p:nvPr/>
        </p:nvSpPr>
        <p:spPr>
          <a:xfrm>
            <a:off x="259644" y="2243032"/>
            <a:ext cx="7583446" cy="69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400" b="1" dirty="0">
                <a:solidFill>
                  <a:schemeClr val="tx2">
                    <a:lumMod val="75000"/>
                  </a:schemeClr>
                </a:solidFill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Мне кажется, что я ПОЭТ...</a:t>
            </a:r>
            <a:endParaRPr lang="ru-RU" sz="3400" dirty="0">
              <a:solidFill>
                <a:schemeClr val="tx2">
                  <a:lumMod val="75000"/>
                </a:schemeClr>
              </a:solidFill>
              <a:effectLst/>
              <a:latin typeface="Roboto Slab Medium" pitchFamily="2" charset="0"/>
              <a:ea typeface="Roboto Slab Medium" pitchFamily="2" charset="0"/>
              <a:cs typeface="Roboto Slab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250" y="1059322"/>
            <a:ext cx="3155263" cy="3492019"/>
          </a:xfrm>
          <a:prstGeom prst="rect">
            <a:avLst/>
          </a:prstGeom>
        </p:spPr>
      </p:pic>
      <p:grpSp>
        <p:nvGrpSpPr>
          <p:cNvPr id="1262" name="Google Shape;1262;p44"/>
          <p:cNvGrpSpPr/>
          <p:nvPr/>
        </p:nvGrpSpPr>
        <p:grpSpPr>
          <a:xfrm rot="18851784">
            <a:off x="5915512" y="257293"/>
            <a:ext cx="1022708" cy="721902"/>
            <a:chOff x="1511000" y="1042800"/>
            <a:chExt cx="933950" cy="646500"/>
          </a:xfrm>
        </p:grpSpPr>
        <p:sp>
          <p:nvSpPr>
            <p:cNvPr id="1263" name="Google Shape;1263;p44"/>
            <p:cNvSpPr/>
            <p:nvPr/>
          </p:nvSpPr>
          <p:spPr>
            <a:xfrm>
              <a:off x="1511000" y="1042800"/>
              <a:ext cx="933950" cy="646500"/>
            </a:xfrm>
            <a:custGeom>
              <a:avLst/>
              <a:gdLst/>
              <a:ahLst/>
              <a:cxnLst/>
              <a:rect l="l" t="t" r="r" b="b"/>
              <a:pathLst>
                <a:path w="37358" h="25860" extrusionOk="0">
                  <a:moveTo>
                    <a:pt x="29215" y="24867"/>
                  </a:moveTo>
                  <a:cubicBezTo>
                    <a:pt x="28981" y="24429"/>
                    <a:pt x="29536" y="24546"/>
                    <a:pt x="29477" y="23962"/>
                  </a:cubicBezTo>
                  <a:cubicBezTo>
                    <a:pt x="28398" y="22824"/>
                    <a:pt x="27668" y="20781"/>
                    <a:pt x="26355" y="19584"/>
                  </a:cubicBezTo>
                  <a:cubicBezTo>
                    <a:pt x="25421" y="18738"/>
                    <a:pt x="23640" y="17658"/>
                    <a:pt x="22210" y="17512"/>
                  </a:cubicBezTo>
                  <a:cubicBezTo>
                    <a:pt x="20284" y="17337"/>
                    <a:pt x="18416" y="18037"/>
                    <a:pt x="16899" y="17162"/>
                  </a:cubicBezTo>
                  <a:cubicBezTo>
                    <a:pt x="18591" y="17045"/>
                    <a:pt x="19992" y="16695"/>
                    <a:pt x="21101" y="16111"/>
                  </a:cubicBezTo>
                  <a:cubicBezTo>
                    <a:pt x="21364" y="16170"/>
                    <a:pt x="21393" y="16520"/>
                    <a:pt x="21802" y="16403"/>
                  </a:cubicBezTo>
                  <a:cubicBezTo>
                    <a:pt x="21860" y="16053"/>
                    <a:pt x="21539" y="15936"/>
                    <a:pt x="21656" y="15761"/>
                  </a:cubicBezTo>
                  <a:cubicBezTo>
                    <a:pt x="21948" y="15615"/>
                    <a:pt x="22152" y="15411"/>
                    <a:pt x="22648" y="15440"/>
                  </a:cubicBezTo>
                  <a:cubicBezTo>
                    <a:pt x="22736" y="16111"/>
                    <a:pt x="23290" y="16578"/>
                    <a:pt x="23786" y="16491"/>
                  </a:cubicBezTo>
                  <a:cubicBezTo>
                    <a:pt x="23728" y="15907"/>
                    <a:pt x="23495" y="15090"/>
                    <a:pt x="23962" y="14652"/>
                  </a:cubicBezTo>
                  <a:cubicBezTo>
                    <a:pt x="24604" y="14681"/>
                    <a:pt x="24779" y="14331"/>
                    <a:pt x="25246" y="14243"/>
                  </a:cubicBezTo>
                  <a:cubicBezTo>
                    <a:pt x="26909" y="15090"/>
                    <a:pt x="29390" y="15965"/>
                    <a:pt x="31725" y="14827"/>
                  </a:cubicBezTo>
                  <a:cubicBezTo>
                    <a:pt x="32163" y="14827"/>
                    <a:pt x="32484" y="14973"/>
                    <a:pt x="33038" y="14856"/>
                  </a:cubicBezTo>
                  <a:cubicBezTo>
                    <a:pt x="32775" y="14127"/>
                    <a:pt x="31783" y="14331"/>
                    <a:pt x="31462" y="13689"/>
                  </a:cubicBezTo>
                  <a:cubicBezTo>
                    <a:pt x="32921" y="13455"/>
                    <a:pt x="33476" y="12463"/>
                    <a:pt x="34964" y="12259"/>
                  </a:cubicBezTo>
                  <a:cubicBezTo>
                    <a:pt x="35315" y="12317"/>
                    <a:pt x="35636" y="12434"/>
                    <a:pt x="35898" y="12171"/>
                  </a:cubicBezTo>
                  <a:cubicBezTo>
                    <a:pt x="35811" y="11529"/>
                    <a:pt x="35344" y="11354"/>
                    <a:pt x="35110" y="10858"/>
                  </a:cubicBezTo>
                  <a:cubicBezTo>
                    <a:pt x="35927" y="10624"/>
                    <a:pt x="36920" y="10975"/>
                    <a:pt x="37357" y="10478"/>
                  </a:cubicBezTo>
                  <a:cubicBezTo>
                    <a:pt x="36278" y="9807"/>
                    <a:pt x="35636" y="8552"/>
                    <a:pt x="34993" y="7356"/>
                  </a:cubicBezTo>
                  <a:cubicBezTo>
                    <a:pt x="35665" y="6363"/>
                    <a:pt x="35285" y="4350"/>
                    <a:pt x="34089" y="4087"/>
                  </a:cubicBezTo>
                  <a:cubicBezTo>
                    <a:pt x="34001" y="3065"/>
                    <a:pt x="32921" y="2540"/>
                    <a:pt x="32454" y="1694"/>
                  </a:cubicBezTo>
                  <a:cubicBezTo>
                    <a:pt x="32017" y="1635"/>
                    <a:pt x="31579" y="1606"/>
                    <a:pt x="30995" y="1694"/>
                  </a:cubicBezTo>
                  <a:cubicBezTo>
                    <a:pt x="30645" y="818"/>
                    <a:pt x="29273" y="1168"/>
                    <a:pt x="28835" y="1752"/>
                  </a:cubicBezTo>
                  <a:cubicBezTo>
                    <a:pt x="28514" y="1314"/>
                    <a:pt x="27960" y="1198"/>
                    <a:pt x="27756" y="614"/>
                  </a:cubicBezTo>
                  <a:cubicBezTo>
                    <a:pt x="25859" y="1"/>
                    <a:pt x="25071" y="2219"/>
                    <a:pt x="24312" y="3386"/>
                  </a:cubicBezTo>
                  <a:cubicBezTo>
                    <a:pt x="23991" y="2861"/>
                    <a:pt x="23553" y="2540"/>
                    <a:pt x="22911" y="2423"/>
                  </a:cubicBezTo>
                  <a:cubicBezTo>
                    <a:pt x="21452" y="3737"/>
                    <a:pt x="20955" y="6830"/>
                    <a:pt x="22035" y="9224"/>
                  </a:cubicBezTo>
                  <a:cubicBezTo>
                    <a:pt x="22123" y="10274"/>
                    <a:pt x="22094" y="11062"/>
                    <a:pt x="22502" y="11792"/>
                  </a:cubicBezTo>
                  <a:cubicBezTo>
                    <a:pt x="22386" y="12200"/>
                    <a:pt x="22123" y="12492"/>
                    <a:pt x="22269" y="13134"/>
                  </a:cubicBezTo>
                  <a:cubicBezTo>
                    <a:pt x="21802" y="13339"/>
                    <a:pt x="21247" y="13455"/>
                    <a:pt x="20955" y="13776"/>
                  </a:cubicBezTo>
                  <a:cubicBezTo>
                    <a:pt x="21072" y="14214"/>
                    <a:pt x="21656" y="14039"/>
                    <a:pt x="21948" y="14273"/>
                  </a:cubicBezTo>
                  <a:cubicBezTo>
                    <a:pt x="21802" y="15177"/>
                    <a:pt x="20751" y="15323"/>
                    <a:pt x="20138" y="15819"/>
                  </a:cubicBezTo>
                  <a:cubicBezTo>
                    <a:pt x="19992" y="15615"/>
                    <a:pt x="19759" y="15498"/>
                    <a:pt x="19379" y="15528"/>
                  </a:cubicBezTo>
                  <a:cubicBezTo>
                    <a:pt x="19175" y="15703"/>
                    <a:pt x="19555" y="15995"/>
                    <a:pt x="19350" y="16111"/>
                  </a:cubicBezTo>
                  <a:cubicBezTo>
                    <a:pt x="18767" y="16316"/>
                    <a:pt x="18037" y="16403"/>
                    <a:pt x="17453" y="16607"/>
                  </a:cubicBezTo>
                  <a:cubicBezTo>
                    <a:pt x="17278" y="16374"/>
                    <a:pt x="17103" y="16170"/>
                    <a:pt x="16811" y="16082"/>
                  </a:cubicBezTo>
                  <a:cubicBezTo>
                    <a:pt x="16607" y="16170"/>
                    <a:pt x="16782" y="16549"/>
                    <a:pt x="16636" y="16695"/>
                  </a:cubicBezTo>
                  <a:cubicBezTo>
                    <a:pt x="15469" y="16783"/>
                    <a:pt x="14476" y="16637"/>
                    <a:pt x="13367" y="16637"/>
                  </a:cubicBezTo>
                  <a:cubicBezTo>
                    <a:pt x="13338" y="16432"/>
                    <a:pt x="13338" y="16257"/>
                    <a:pt x="13105" y="16316"/>
                  </a:cubicBezTo>
                  <a:cubicBezTo>
                    <a:pt x="12930" y="16140"/>
                    <a:pt x="12871" y="16637"/>
                    <a:pt x="12550" y="16578"/>
                  </a:cubicBezTo>
                  <a:cubicBezTo>
                    <a:pt x="11966" y="16316"/>
                    <a:pt x="10799" y="16753"/>
                    <a:pt x="10595" y="16053"/>
                  </a:cubicBezTo>
                  <a:cubicBezTo>
                    <a:pt x="9661" y="16520"/>
                    <a:pt x="8260" y="15732"/>
                    <a:pt x="7326" y="15411"/>
                  </a:cubicBezTo>
                  <a:cubicBezTo>
                    <a:pt x="8143" y="14973"/>
                    <a:pt x="9106" y="14652"/>
                    <a:pt x="10069" y="14331"/>
                  </a:cubicBezTo>
                  <a:cubicBezTo>
                    <a:pt x="15702" y="14506"/>
                    <a:pt x="19000" y="11150"/>
                    <a:pt x="19671" y="6597"/>
                  </a:cubicBezTo>
                  <a:cubicBezTo>
                    <a:pt x="19642" y="6042"/>
                    <a:pt x="19584" y="5517"/>
                    <a:pt x="19321" y="5254"/>
                  </a:cubicBezTo>
                  <a:cubicBezTo>
                    <a:pt x="15469" y="6130"/>
                    <a:pt x="10857" y="6772"/>
                    <a:pt x="9953" y="10274"/>
                  </a:cubicBezTo>
                  <a:cubicBezTo>
                    <a:pt x="9865" y="10945"/>
                    <a:pt x="9894" y="11763"/>
                    <a:pt x="9894" y="12521"/>
                  </a:cubicBezTo>
                  <a:cubicBezTo>
                    <a:pt x="9865" y="12784"/>
                    <a:pt x="10011" y="12813"/>
                    <a:pt x="10011" y="13018"/>
                  </a:cubicBezTo>
                  <a:cubicBezTo>
                    <a:pt x="9865" y="13193"/>
                    <a:pt x="9894" y="13514"/>
                    <a:pt x="9719" y="13660"/>
                  </a:cubicBezTo>
                  <a:cubicBezTo>
                    <a:pt x="8581" y="14097"/>
                    <a:pt x="7443" y="14535"/>
                    <a:pt x="6567" y="15206"/>
                  </a:cubicBezTo>
                  <a:cubicBezTo>
                    <a:pt x="6392" y="14973"/>
                    <a:pt x="5983" y="15002"/>
                    <a:pt x="5808" y="14769"/>
                  </a:cubicBezTo>
                  <a:cubicBezTo>
                    <a:pt x="5925" y="14564"/>
                    <a:pt x="5954" y="14243"/>
                    <a:pt x="5750" y="14097"/>
                  </a:cubicBezTo>
                  <a:cubicBezTo>
                    <a:pt x="5283" y="14039"/>
                    <a:pt x="5429" y="14477"/>
                    <a:pt x="5050" y="14477"/>
                  </a:cubicBezTo>
                  <a:cubicBezTo>
                    <a:pt x="3532" y="13689"/>
                    <a:pt x="2189" y="12726"/>
                    <a:pt x="643" y="11996"/>
                  </a:cubicBezTo>
                  <a:cubicBezTo>
                    <a:pt x="467" y="12346"/>
                    <a:pt x="0" y="12492"/>
                    <a:pt x="176" y="13134"/>
                  </a:cubicBezTo>
                  <a:cubicBezTo>
                    <a:pt x="2831" y="14652"/>
                    <a:pt x="5896" y="15703"/>
                    <a:pt x="9106" y="16549"/>
                  </a:cubicBezTo>
                  <a:cubicBezTo>
                    <a:pt x="9135" y="16724"/>
                    <a:pt x="9135" y="16899"/>
                    <a:pt x="9223" y="16987"/>
                  </a:cubicBezTo>
                  <a:cubicBezTo>
                    <a:pt x="9573" y="17016"/>
                    <a:pt x="9456" y="16666"/>
                    <a:pt x="9778" y="16695"/>
                  </a:cubicBezTo>
                  <a:cubicBezTo>
                    <a:pt x="10361" y="17016"/>
                    <a:pt x="11091" y="16812"/>
                    <a:pt x="11791" y="17074"/>
                  </a:cubicBezTo>
                  <a:cubicBezTo>
                    <a:pt x="11675" y="17279"/>
                    <a:pt x="11675" y="17512"/>
                    <a:pt x="11733" y="17833"/>
                  </a:cubicBezTo>
                  <a:cubicBezTo>
                    <a:pt x="12171" y="17746"/>
                    <a:pt x="12258" y="17395"/>
                    <a:pt x="12463" y="17104"/>
                  </a:cubicBezTo>
                  <a:cubicBezTo>
                    <a:pt x="13017" y="17249"/>
                    <a:pt x="13718" y="17249"/>
                    <a:pt x="14301" y="17366"/>
                  </a:cubicBezTo>
                  <a:cubicBezTo>
                    <a:pt x="14360" y="17600"/>
                    <a:pt x="14272" y="17979"/>
                    <a:pt x="14564" y="17921"/>
                  </a:cubicBezTo>
                  <a:cubicBezTo>
                    <a:pt x="14827" y="17862"/>
                    <a:pt x="14622" y="17454"/>
                    <a:pt x="14885" y="17454"/>
                  </a:cubicBezTo>
                  <a:cubicBezTo>
                    <a:pt x="15760" y="17512"/>
                    <a:pt x="16548" y="17658"/>
                    <a:pt x="17220" y="17950"/>
                  </a:cubicBezTo>
                  <a:cubicBezTo>
                    <a:pt x="17307" y="18213"/>
                    <a:pt x="17570" y="18271"/>
                    <a:pt x="17687" y="18475"/>
                  </a:cubicBezTo>
                  <a:cubicBezTo>
                    <a:pt x="19000" y="20256"/>
                    <a:pt x="19409" y="23087"/>
                    <a:pt x="21189" y="24254"/>
                  </a:cubicBezTo>
                  <a:cubicBezTo>
                    <a:pt x="22969" y="25421"/>
                    <a:pt x="26471" y="25859"/>
                    <a:pt x="29215" y="2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2260325" y="1175600"/>
              <a:ext cx="138650" cy="107275"/>
            </a:xfrm>
            <a:custGeom>
              <a:avLst/>
              <a:gdLst/>
              <a:ahLst/>
              <a:cxnLst/>
              <a:rect l="l" t="t" r="r" b="b"/>
              <a:pathLst>
                <a:path w="5546" h="4291" extrusionOk="0">
                  <a:moveTo>
                    <a:pt x="5517" y="4116"/>
                  </a:moveTo>
                  <a:cubicBezTo>
                    <a:pt x="5546" y="4291"/>
                    <a:pt x="5458" y="4203"/>
                    <a:pt x="5371" y="4203"/>
                  </a:cubicBezTo>
                  <a:cubicBezTo>
                    <a:pt x="3999" y="3036"/>
                    <a:pt x="2890" y="1577"/>
                    <a:pt x="1110" y="905"/>
                  </a:cubicBezTo>
                  <a:cubicBezTo>
                    <a:pt x="701" y="876"/>
                    <a:pt x="292" y="847"/>
                    <a:pt x="1" y="730"/>
                  </a:cubicBezTo>
                  <a:cubicBezTo>
                    <a:pt x="1" y="1"/>
                    <a:pt x="1110" y="409"/>
                    <a:pt x="1635" y="263"/>
                  </a:cubicBezTo>
                  <a:cubicBezTo>
                    <a:pt x="3707" y="614"/>
                    <a:pt x="4495" y="2511"/>
                    <a:pt x="5517" y="411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2314325" y="1166125"/>
              <a:ext cx="68600" cy="48900"/>
            </a:xfrm>
            <a:custGeom>
              <a:avLst/>
              <a:gdLst/>
              <a:ahLst/>
              <a:cxnLst/>
              <a:rect l="l" t="t" r="r" b="b"/>
              <a:pathLst>
                <a:path w="2744" h="1956" extrusionOk="0">
                  <a:moveTo>
                    <a:pt x="2510" y="1956"/>
                  </a:moveTo>
                  <a:cubicBezTo>
                    <a:pt x="2102" y="1751"/>
                    <a:pt x="1868" y="1343"/>
                    <a:pt x="1547" y="1022"/>
                  </a:cubicBezTo>
                  <a:cubicBezTo>
                    <a:pt x="1080" y="613"/>
                    <a:pt x="321" y="584"/>
                    <a:pt x="0" y="0"/>
                  </a:cubicBezTo>
                  <a:cubicBezTo>
                    <a:pt x="847" y="234"/>
                    <a:pt x="1547" y="672"/>
                    <a:pt x="2539" y="701"/>
                  </a:cubicBezTo>
                  <a:cubicBezTo>
                    <a:pt x="2744" y="1109"/>
                    <a:pt x="2569" y="1518"/>
                    <a:pt x="2510" y="195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2307025" y="1148600"/>
              <a:ext cx="67150" cy="27025"/>
            </a:xfrm>
            <a:custGeom>
              <a:avLst/>
              <a:gdLst/>
              <a:ahLst/>
              <a:cxnLst/>
              <a:rect l="l" t="t" r="r" b="b"/>
              <a:pathLst>
                <a:path w="2686" h="1081" extrusionOk="0">
                  <a:moveTo>
                    <a:pt x="2656" y="906"/>
                  </a:moveTo>
                  <a:cubicBezTo>
                    <a:pt x="2686" y="1052"/>
                    <a:pt x="2598" y="1081"/>
                    <a:pt x="2569" y="993"/>
                  </a:cubicBezTo>
                  <a:cubicBezTo>
                    <a:pt x="1606" y="818"/>
                    <a:pt x="759" y="468"/>
                    <a:pt x="0" y="1"/>
                  </a:cubicBezTo>
                  <a:cubicBezTo>
                    <a:pt x="759" y="147"/>
                    <a:pt x="1985" y="380"/>
                    <a:pt x="2656" y="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2235525" y="1208450"/>
              <a:ext cx="147400" cy="88300"/>
            </a:xfrm>
            <a:custGeom>
              <a:avLst/>
              <a:gdLst/>
              <a:ahLst/>
              <a:cxnLst/>
              <a:rect l="l" t="t" r="r" b="b"/>
              <a:pathLst>
                <a:path w="5896" h="3532" extrusionOk="0">
                  <a:moveTo>
                    <a:pt x="5896" y="3356"/>
                  </a:moveTo>
                  <a:cubicBezTo>
                    <a:pt x="5896" y="3444"/>
                    <a:pt x="5779" y="3444"/>
                    <a:pt x="5779" y="3531"/>
                  </a:cubicBezTo>
                  <a:cubicBezTo>
                    <a:pt x="5254" y="3531"/>
                    <a:pt x="4670" y="2948"/>
                    <a:pt x="4028" y="2831"/>
                  </a:cubicBezTo>
                  <a:cubicBezTo>
                    <a:pt x="2860" y="2539"/>
                    <a:pt x="1576" y="2364"/>
                    <a:pt x="0" y="2568"/>
                  </a:cubicBezTo>
                  <a:cubicBezTo>
                    <a:pt x="0" y="1459"/>
                    <a:pt x="584" y="846"/>
                    <a:pt x="905" y="0"/>
                  </a:cubicBezTo>
                  <a:cubicBezTo>
                    <a:pt x="3240" y="321"/>
                    <a:pt x="4436" y="2014"/>
                    <a:pt x="5896" y="33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2265425" y="1277025"/>
              <a:ext cx="117500" cy="55475"/>
            </a:xfrm>
            <a:custGeom>
              <a:avLst/>
              <a:gdLst/>
              <a:ahLst/>
              <a:cxnLst/>
              <a:rect l="l" t="t" r="r" b="b"/>
              <a:pathLst>
                <a:path w="4700" h="2219" extrusionOk="0">
                  <a:moveTo>
                    <a:pt x="4700" y="1956"/>
                  </a:moveTo>
                  <a:cubicBezTo>
                    <a:pt x="4554" y="2219"/>
                    <a:pt x="3970" y="1664"/>
                    <a:pt x="3766" y="1460"/>
                  </a:cubicBezTo>
                  <a:cubicBezTo>
                    <a:pt x="3328" y="1343"/>
                    <a:pt x="3036" y="1051"/>
                    <a:pt x="2569" y="993"/>
                  </a:cubicBezTo>
                  <a:cubicBezTo>
                    <a:pt x="1723" y="759"/>
                    <a:pt x="876" y="497"/>
                    <a:pt x="1" y="292"/>
                  </a:cubicBezTo>
                  <a:cubicBezTo>
                    <a:pt x="1752" y="0"/>
                    <a:pt x="3824" y="643"/>
                    <a:pt x="4700" y="195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2211450" y="1293075"/>
              <a:ext cx="156150" cy="82475"/>
            </a:xfrm>
            <a:custGeom>
              <a:avLst/>
              <a:gdLst/>
              <a:ahLst/>
              <a:cxnLst/>
              <a:rect l="l" t="t" r="r" b="b"/>
              <a:pathLst>
                <a:path w="6246" h="3299" extrusionOk="0">
                  <a:moveTo>
                    <a:pt x="6246" y="1868"/>
                  </a:moveTo>
                  <a:cubicBezTo>
                    <a:pt x="5137" y="2335"/>
                    <a:pt x="4378" y="3065"/>
                    <a:pt x="2977" y="3298"/>
                  </a:cubicBezTo>
                  <a:cubicBezTo>
                    <a:pt x="1810" y="2423"/>
                    <a:pt x="1109" y="964"/>
                    <a:pt x="0" y="1"/>
                  </a:cubicBezTo>
                  <a:cubicBezTo>
                    <a:pt x="2218" y="146"/>
                    <a:pt x="4699" y="672"/>
                    <a:pt x="6246" y="18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2293150" y="1104825"/>
              <a:ext cx="52575" cy="40900"/>
            </a:xfrm>
            <a:custGeom>
              <a:avLst/>
              <a:gdLst/>
              <a:ahLst/>
              <a:cxnLst/>
              <a:rect l="l" t="t" r="r" b="b"/>
              <a:pathLst>
                <a:path w="2103" h="1636" extrusionOk="0">
                  <a:moveTo>
                    <a:pt x="2102" y="1314"/>
                  </a:moveTo>
                  <a:cubicBezTo>
                    <a:pt x="1548" y="1635"/>
                    <a:pt x="847" y="760"/>
                    <a:pt x="234" y="614"/>
                  </a:cubicBezTo>
                  <a:cubicBezTo>
                    <a:pt x="147" y="439"/>
                    <a:pt x="89" y="176"/>
                    <a:pt x="1" y="1"/>
                  </a:cubicBezTo>
                  <a:cubicBezTo>
                    <a:pt x="964" y="117"/>
                    <a:pt x="1548" y="701"/>
                    <a:pt x="2102" y="1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2242100" y="1087325"/>
              <a:ext cx="57650" cy="86125"/>
            </a:xfrm>
            <a:custGeom>
              <a:avLst/>
              <a:gdLst/>
              <a:ahLst/>
              <a:cxnLst/>
              <a:rect l="l" t="t" r="r" b="b"/>
              <a:pathLst>
                <a:path w="2306" h="3445" extrusionOk="0">
                  <a:moveTo>
                    <a:pt x="788" y="3357"/>
                  </a:moveTo>
                  <a:cubicBezTo>
                    <a:pt x="905" y="2277"/>
                    <a:pt x="555" y="1051"/>
                    <a:pt x="0" y="526"/>
                  </a:cubicBezTo>
                  <a:cubicBezTo>
                    <a:pt x="175" y="292"/>
                    <a:pt x="467" y="117"/>
                    <a:pt x="817" y="0"/>
                  </a:cubicBezTo>
                  <a:cubicBezTo>
                    <a:pt x="1576" y="730"/>
                    <a:pt x="1809" y="2102"/>
                    <a:pt x="2306" y="3152"/>
                  </a:cubicBezTo>
                  <a:cubicBezTo>
                    <a:pt x="2131" y="3444"/>
                    <a:pt x="1284" y="3211"/>
                    <a:pt x="788" y="3357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2088875" y="1301825"/>
              <a:ext cx="185350" cy="109475"/>
            </a:xfrm>
            <a:custGeom>
              <a:avLst/>
              <a:gdLst/>
              <a:ahLst/>
              <a:cxnLst/>
              <a:rect l="l" t="t" r="r" b="b"/>
              <a:pathLst>
                <a:path w="7414" h="4379" extrusionOk="0">
                  <a:moveTo>
                    <a:pt x="7384" y="4087"/>
                  </a:moveTo>
                  <a:cubicBezTo>
                    <a:pt x="7413" y="4145"/>
                    <a:pt x="7384" y="4145"/>
                    <a:pt x="7326" y="4174"/>
                  </a:cubicBezTo>
                  <a:cubicBezTo>
                    <a:pt x="6771" y="4379"/>
                    <a:pt x="6012" y="4320"/>
                    <a:pt x="5370" y="4349"/>
                  </a:cubicBezTo>
                  <a:cubicBezTo>
                    <a:pt x="3152" y="3678"/>
                    <a:pt x="1168" y="2744"/>
                    <a:pt x="0" y="789"/>
                  </a:cubicBezTo>
                  <a:cubicBezTo>
                    <a:pt x="292" y="380"/>
                    <a:pt x="788" y="117"/>
                    <a:pt x="1459" y="1"/>
                  </a:cubicBezTo>
                  <a:cubicBezTo>
                    <a:pt x="4174" y="468"/>
                    <a:pt x="5049" y="3153"/>
                    <a:pt x="7384" y="4087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2131175" y="1076375"/>
              <a:ext cx="85400" cy="197025"/>
            </a:xfrm>
            <a:custGeom>
              <a:avLst/>
              <a:gdLst/>
              <a:ahLst/>
              <a:cxnLst/>
              <a:rect l="l" t="t" r="r" b="b"/>
              <a:pathLst>
                <a:path w="3416" h="7881" extrusionOk="0">
                  <a:moveTo>
                    <a:pt x="3153" y="7881"/>
                  </a:moveTo>
                  <a:cubicBezTo>
                    <a:pt x="2102" y="7881"/>
                    <a:pt x="1431" y="7443"/>
                    <a:pt x="526" y="7268"/>
                  </a:cubicBezTo>
                  <a:cubicBezTo>
                    <a:pt x="818" y="5896"/>
                    <a:pt x="847" y="3795"/>
                    <a:pt x="1" y="2715"/>
                  </a:cubicBezTo>
                  <a:cubicBezTo>
                    <a:pt x="88" y="1460"/>
                    <a:pt x="906" y="847"/>
                    <a:pt x="1489" y="1"/>
                  </a:cubicBezTo>
                  <a:cubicBezTo>
                    <a:pt x="3416" y="1489"/>
                    <a:pt x="3065" y="5254"/>
                    <a:pt x="3153" y="78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2122425" y="1604625"/>
              <a:ext cx="105825" cy="60575"/>
            </a:xfrm>
            <a:custGeom>
              <a:avLst/>
              <a:gdLst/>
              <a:ahLst/>
              <a:cxnLst/>
              <a:rect l="l" t="t" r="r" b="b"/>
              <a:pathLst>
                <a:path w="4233" h="2423" extrusionOk="0">
                  <a:moveTo>
                    <a:pt x="4232" y="1635"/>
                  </a:moveTo>
                  <a:cubicBezTo>
                    <a:pt x="3299" y="2248"/>
                    <a:pt x="1606" y="2423"/>
                    <a:pt x="351" y="2248"/>
                  </a:cubicBezTo>
                  <a:cubicBezTo>
                    <a:pt x="380" y="1577"/>
                    <a:pt x="380" y="438"/>
                    <a:pt x="1" y="1"/>
                  </a:cubicBezTo>
                  <a:cubicBezTo>
                    <a:pt x="1197" y="468"/>
                    <a:pt x="2598" y="1402"/>
                    <a:pt x="4232" y="16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2030500" y="1508325"/>
              <a:ext cx="135725" cy="57650"/>
            </a:xfrm>
            <a:custGeom>
              <a:avLst/>
              <a:gdLst/>
              <a:ahLst/>
              <a:cxnLst/>
              <a:rect l="l" t="t" r="r" b="b"/>
              <a:pathLst>
                <a:path w="5429" h="2306" extrusionOk="0">
                  <a:moveTo>
                    <a:pt x="5429" y="1635"/>
                  </a:moveTo>
                  <a:cubicBezTo>
                    <a:pt x="4874" y="2043"/>
                    <a:pt x="4028" y="2189"/>
                    <a:pt x="3152" y="2306"/>
                  </a:cubicBezTo>
                  <a:cubicBezTo>
                    <a:pt x="2072" y="1576"/>
                    <a:pt x="1284" y="467"/>
                    <a:pt x="0" y="0"/>
                  </a:cubicBezTo>
                  <a:cubicBezTo>
                    <a:pt x="1956" y="29"/>
                    <a:pt x="4203" y="438"/>
                    <a:pt x="5429" y="16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2053850" y="1132550"/>
              <a:ext cx="62775" cy="140850"/>
            </a:xfrm>
            <a:custGeom>
              <a:avLst/>
              <a:gdLst/>
              <a:ahLst/>
              <a:cxnLst/>
              <a:rect l="l" t="t" r="r" b="b"/>
              <a:pathLst>
                <a:path w="2511" h="5634" extrusionOk="0">
                  <a:moveTo>
                    <a:pt x="2102" y="5021"/>
                  </a:moveTo>
                  <a:cubicBezTo>
                    <a:pt x="1605" y="5137"/>
                    <a:pt x="1314" y="5400"/>
                    <a:pt x="993" y="5634"/>
                  </a:cubicBezTo>
                  <a:cubicBezTo>
                    <a:pt x="88" y="3999"/>
                    <a:pt x="0" y="847"/>
                    <a:pt x="1168" y="1"/>
                  </a:cubicBezTo>
                  <a:cubicBezTo>
                    <a:pt x="2510" y="847"/>
                    <a:pt x="2481" y="3386"/>
                    <a:pt x="2102" y="50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2085225" y="1345600"/>
              <a:ext cx="35050" cy="37975"/>
            </a:xfrm>
            <a:custGeom>
              <a:avLst/>
              <a:gdLst/>
              <a:ahLst/>
              <a:cxnLst/>
              <a:rect l="l" t="t" r="r" b="b"/>
              <a:pathLst>
                <a:path w="1402" h="1519" extrusionOk="0">
                  <a:moveTo>
                    <a:pt x="1372" y="1343"/>
                  </a:moveTo>
                  <a:cubicBezTo>
                    <a:pt x="1401" y="1402"/>
                    <a:pt x="1372" y="1460"/>
                    <a:pt x="1314" y="1489"/>
                  </a:cubicBezTo>
                  <a:cubicBezTo>
                    <a:pt x="642" y="1518"/>
                    <a:pt x="467" y="906"/>
                    <a:pt x="0" y="672"/>
                  </a:cubicBezTo>
                  <a:cubicBezTo>
                    <a:pt x="59" y="468"/>
                    <a:pt x="59" y="264"/>
                    <a:pt x="0" y="1"/>
                  </a:cubicBezTo>
                  <a:cubicBezTo>
                    <a:pt x="496" y="439"/>
                    <a:pt x="817" y="1022"/>
                    <a:pt x="1372" y="1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2065525" y="1381350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255" y="876"/>
                  </a:moveTo>
                  <a:cubicBezTo>
                    <a:pt x="1138" y="1081"/>
                    <a:pt x="1022" y="1256"/>
                    <a:pt x="934" y="1489"/>
                  </a:cubicBezTo>
                  <a:cubicBezTo>
                    <a:pt x="671" y="1402"/>
                    <a:pt x="380" y="1373"/>
                    <a:pt x="0" y="1431"/>
                  </a:cubicBezTo>
                  <a:cubicBezTo>
                    <a:pt x="29" y="1110"/>
                    <a:pt x="205" y="906"/>
                    <a:pt x="350" y="672"/>
                  </a:cubicBezTo>
                  <a:cubicBezTo>
                    <a:pt x="321" y="439"/>
                    <a:pt x="29" y="526"/>
                    <a:pt x="29" y="264"/>
                  </a:cubicBezTo>
                  <a:cubicBezTo>
                    <a:pt x="205" y="234"/>
                    <a:pt x="263" y="88"/>
                    <a:pt x="350" y="1"/>
                  </a:cubicBezTo>
                  <a:cubicBezTo>
                    <a:pt x="671" y="264"/>
                    <a:pt x="817" y="760"/>
                    <a:pt x="1255" y="87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2092525" y="1584200"/>
              <a:ext cx="28475" cy="74450"/>
            </a:xfrm>
            <a:custGeom>
              <a:avLst/>
              <a:gdLst/>
              <a:ahLst/>
              <a:cxnLst/>
              <a:rect l="l" t="t" r="r" b="b"/>
              <a:pathLst>
                <a:path w="1139" h="2978" extrusionOk="0">
                  <a:moveTo>
                    <a:pt x="1109" y="2948"/>
                  </a:moveTo>
                  <a:cubicBezTo>
                    <a:pt x="759" y="2977"/>
                    <a:pt x="467" y="2890"/>
                    <a:pt x="204" y="2831"/>
                  </a:cubicBezTo>
                  <a:cubicBezTo>
                    <a:pt x="438" y="2014"/>
                    <a:pt x="379" y="788"/>
                    <a:pt x="0" y="0"/>
                  </a:cubicBezTo>
                  <a:cubicBezTo>
                    <a:pt x="992" y="263"/>
                    <a:pt x="1138" y="1722"/>
                    <a:pt x="1109" y="294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2066975" y="1566675"/>
              <a:ext cx="32850" cy="86125"/>
            </a:xfrm>
            <a:custGeom>
              <a:avLst/>
              <a:gdLst/>
              <a:ahLst/>
              <a:cxnLst/>
              <a:rect l="l" t="t" r="r" b="b"/>
              <a:pathLst>
                <a:path w="1314" h="3445" extrusionOk="0">
                  <a:moveTo>
                    <a:pt x="643" y="3445"/>
                  </a:moveTo>
                  <a:cubicBezTo>
                    <a:pt x="263" y="3211"/>
                    <a:pt x="468" y="2540"/>
                    <a:pt x="438" y="1986"/>
                  </a:cubicBezTo>
                  <a:cubicBezTo>
                    <a:pt x="380" y="1285"/>
                    <a:pt x="205" y="526"/>
                    <a:pt x="1" y="1"/>
                  </a:cubicBezTo>
                  <a:cubicBezTo>
                    <a:pt x="964" y="410"/>
                    <a:pt x="1314" y="2569"/>
                    <a:pt x="643" y="344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2027575" y="1538950"/>
              <a:ext cx="40150" cy="105825"/>
            </a:xfrm>
            <a:custGeom>
              <a:avLst/>
              <a:gdLst/>
              <a:ahLst/>
              <a:cxnLst/>
              <a:rect l="l" t="t" r="r" b="b"/>
              <a:pathLst>
                <a:path w="1606" h="4233" extrusionOk="0">
                  <a:moveTo>
                    <a:pt x="1606" y="4233"/>
                  </a:moveTo>
                  <a:cubicBezTo>
                    <a:pt x="905" y="3999"/>
                    <a:pt x="409" y="3503"/>
                    <a:pt x="1" y="2949"/>
                  </a:cubicBezTo>
                  <a:cubicBezTo>
                    <a:pt x="263" y="2161"/>
                    <a:pt x="526" y="1081"/>
                    <a:pt x="176" y="1"/>
                  </a:cubicBezTo>
                  <a:cubicBezTo>
                    <a:pt x="1547" y="468"/>
                    <a:pt x="1606" y="2482"/>
                    <a:pt x="1606" y="42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1981600" y="1509050"/>
              <a:ext cx="45275" cy="86125"/>
            </a:xfrm>
            <a:custGeom>
              <a:avLst/>
              <a:gdLst/>
              <a:ahLst/>
              <a:cxnLst/>
              <a:rect l="l" t="t" r="r" b="b"/>
              <a:pathLst>
                <a:path w="1811" h="3445" extrusionOk="0">
                  <a:moveTo>
                    <a:pt x="1489" y="3444"/>
                  </a:moveTo>
                  <a:cubicBezTo>
                    <a:pt x="731" y="2481"/>
                    <a:pt x="468" y="1109"/>
                    <a:pt x="1" y="0"/>
                  </a:cubicBezTo>
                  <a:cubicBezTo>
                    <a:pt x="672" y="88"/>
                    <a:pt x="1110" y="467"/>
                    <a:pt x="1606" y="788"/>
                  </a:cubicBezTo>
                  <a:cubicBezTo>
                    <a:pt x="1723" y="1810"/>
                    <a:pt x="1810" y="2802"/>
                    <a:pt x="1489" y="3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1909375" y="1198225"/>
              <a:ext cx="79550" cy="113125"/>
            </a:xfrm>
            <a:custGeom>
              <a:avLst/>
              <a:gdLst/>
              <a:ahLst/>
              <a:cxnLst/>
              <a:rect l="l" t="t" r="r" b="b"/>
              <a:pathLst>
                <a:path w="3182" h="4525" extrusionOk="0">
                  <a:moveTo>
                    <a:pt x="3123" y="0"/>
                  </a:moveTo>
                  <a:cubicBezTo>
                    <a:pt x="3182" y="2364"/>
                    <a:pt x="2394" y="3970"/>
                    <a:pt x="263" y="4524"/>
                  </a:cubicBezTo>
                  <a:cubicBezTo>
                    <a:pt x="1" y="4320"/>
                    <a:pt x="847" y="3940"/>
                    <a:pt x="905" y="3590"/>
                  </a:cubicBezTo>
                  <a:cubicBezTo>
                    <a:pt x="1256" y="3298"/>
                    <a:pt x="1431" y="2919"/>
                    <a:pt x="1693" y="2569"/>
                  </a:cubicBezTo>
                  <a:cubicBezTo>
                    <a:pt x="2131" y="1810"/>
                    <a:pt x="2540" y="1022"/>
                    <a:pt x="2919" y="176"/>
                  </a:cubicBezTo>
                  <a:cubicBezTo>
                    <a:pt x="2919" y="88"/>
                    <a:pt x="2977" y="30"/>
                    <a:pt x="3123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1907200" y="1207700"/>
              <a:ext cx="24100" cy="86125"/>
            </a:xfrm>
            <a:custGeom>
              <a:avLst/>
              <a:gdLst/>
              <a:ahLst/>
              <a:cxnLst/>
              <a:rect l="l" t="t" r="r" b="b"/>
              <a:pathLst>
                <a:path w="964" h="3445" extrusionOk="0">
                  <a:moveTo>
                    <a:pt x="963" y="1"/>
                  </a:moveTo>
                  <a:cubicBezTo>
                    <a:pt x="613" y="1081"/>
                    <a:pt x="934" y="3007"/>
                    <a:pt x="58" y="3445"/>
                  </a:cubicBezTo>
                  <a:cubicBezTo>
                    <a:pt x="0" y="2131"/>
                    <a:pt x="117" y="993"/>
                    <a:pt x="467" y="59"/>
                  </a:cubicBezTo>
                  <a:cubicBezTo>
                    <a:pt x="642" y="30"/>
                    <a:pt x="817" y="30"/>
                    <a:pt x="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1892600" y="1313500"/>
              <a:ext cx="47450" cy="19000"/>
            </a:xfrm>
            <a:custGeom>
              <a:avLst/>
              <a:gdLst/>
              <a:ahLst/>
              <a:cxnLst/>
              <a:rect l="l" t="t" r="r" b="b"/>
              <a:pathLst>
                <a:path w="1898" h="760" extrusionOk="0">
                  <a:moveTo>
                    <a:pt x="1897" y="30"/>
                  </a:moveTo>
                  <a:cubicBezTo>
                    <a:pt x="1781" y="643"/>
                    <a:pt x="701" y="760"/>
                    <a:pt x="0" y="672"/>
                  </a:cubicBezTo>
                  <a:cubicBezTo>
                    <a:pt x="175" y="1"/>
                    <a:pt x="1343" y="468"/>
                    <a:pt x="1897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1878000" y="1212075"/>
              <a:ext cx="27025" cy="105825"/>
            </a:xfrm>
            <a:custGeom>
              <a:avLst/>
              <a:gdLst/>
              <a:ahLst/>
              <a:cxnLst/>
              <a:rect l="l" t="t" r="r" b="b"/>
              <a:pathLst>
                <a:path w="1081" h="4233" extrusionOk="0">
                  <a:moveTo>
                    <a:pt x="1051" y="1"/>
                  </a:moveTo>
                  <a:cubicBezTo>
                    <a:pt x="1080" y="935"/>
                    <a:pt x="584" y="2277"/>
                    <a:pt x="964" y="3503"/>
                  </a:cubicBezTo>
                  <a:cubicBezTo>
                    <a:pt x="905" y="3883"/>
                    <a:pt x="497" y="3970"/>
                    <a:pt x="322" y="4233"/>
                  </a:cubicBezTo>
                  <a:cubicBezTo>
                    <a:pt x="88" y="2861"/>
                    <a:pt x="1" y="1285"/>
                    <a:pt x="409" y="147"/>
                  </a:cubicBezTo>
                  <a:cubicBezTo>
                    <a:pt x="614" y="89"/>
                    <a:pt x="993" y="176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1810150" y="1338325"/>
              <a:ext cx="99975" cy="47450"/>
            </a:xfrm>
            <a:custGeom>
              <a:avLst/>
              <a:gdLst/>
              <a:ahLst/>
              <a:cxnLst/>
              <a:rect l="l" t="t" r="r" b="b"/>
              <a:pathLst>
                <a:path w="3999" h="1898" extrusionOk="0">
                  <a:moveTo>
                    <a:pt x="3999" y="175"/>
                  </a:moveTo>
                  <a:cubicBezTo>
                    <a:pt x="3065" y="1080"/>
                    <a:pt x="1752" y="1664"/>
                    <a:pt x="0" y="1897"/>
                  </a:cubicBezTo>
                  <a:cubicBezTo>
                    <a:pt x="964" y="1284"/>
                    <a:pt x="2043" y="759"/>
                    <a:pt x="2802" y="0"/>
                  </a:cubicBezTo>
                  <a:cubicBezTo>
                    <a:pt x="3123" y="204"/>
                    <a:pt x="3590" y="146"/>
                    <a:pt x="3999" y="17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1772200" y="1218650"/>
              <a:ext cx="105825" cy="157625"/>
            </a:xfrm>
            <a:custGeom>
              <a:avLst/>
              <a:gdLst/>
              <a:ahLst/>
              <a:cxnLst/>
              <a:rect l="l" t="t" r="r" b="b"/>
              <a:pathLst>
                <a:path w="4233" h="6305" extrusionOk="0">
                  <a:moveTo>
                    <a:pt x="4233" y="1"/>
                  </a:moveTo>
                  <a:cubicBezTo>
                    <a:pt x="3999" y="1256"/>
                    <a:pt x="3561" y="2832"/>
                    <a:pt x="4203" y="4232"/>
                  </a:cubicBezTo>
                  <a:cubicBezTo>
                    <a:pt x="3065" y="5079"/>
                    <a:pt x="2015" y="6013"/>
                    <a:pt x="176" y="6305"/>
                  </a:cubicBezTo>
                  <a:cubicBezTo>
                    <a:pt x="1" y="4904"/>
                    <a:pt x="263" y="3882"/>
                    <a:pt x="322" y="2715"/>
                  </a:cubicBezTo>
                  <a:cubicBezTo>
                    <a:pt x="1081" y="1343"/>
                    <a:pt x="2394" y="468"/>
                    <a:pt x="4233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2079375" y="1271925"/>
              <a:ext cx="206525" cy="123325"/>
            </a:xfrm>
            <a:custGeom>
              <a:avLst/>
              <a:gdLst/>
              <a:ahLst/>
              <a:cxnLst/>
              <a:rect l="l" t="t" r="r" b="b"/>
              <a:pathLst>
                <a:path w="8261" h="4933" extrusionOk="0">
                  <a:moveTo>
                    <a:pt x="8260" y="4932"/>
                  </a:moveTo>
                  <a:cubicBezTo>
                    <a:pt x="6567" y="4728"/>
                    <a:pt x="5050" y="2014"/>
                    <a:pt x="3474" y="963"/>
                  </a:cubicBezTo>
                  <a:cubicBezTo>
                    <a:pt x="2569" y="350"/>
                    <a:pt x="905" y="467"/>
                    <a:pt x="1" y="1284"/>
                  </a:cubicBezTo>
                  <a:cubicBezTo>
                    <a:pt x="263" y="555"/>
                    <a:pt x="1110" y="292"/>
                    <a:pt x="1927" y="0"/>
                  </a:cubicBezTo>
                  <a:cubicBezTo>
                    <a:pt x="5283" y="117"/>
                    <a:pt x="6042" y="3415"/>
                    <a:pt x="8260" y="49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2198300" y="1084400"/>
              <a:ext cx="43800" cy="171500"/>
            </a:xfrm>
            <a:custGeom>
              <a:avLst/>
              <a:gdLst/>
              <a:ahLst/>
              <a:cxnLst/>
              <a:rect l="l" t="t" r="r" b="b"/>
              <a:pathLst>
                <a:path w="1752" h="6860" extrusionOk="0">
                  <a:moveTo>
                    <a:pt x="964" y="6859"/>
                  </a:moveTo>
                  <a:cubicBezTo>
                    <a:pt x="789" y="4845"/>
                    <a:pt x="1373" y="1577"/>
                    <a:pt x="1" y="1"/>
                  </a:cubicBezTo>
                  <a:cubicBezTo>
                    <a:pt x="847" y="351"/>
                    <a:pt x="1577" y="1577"/>
                    <a:pt x="1752" y="2977"/>
                  </a:cubicBezTo>
                  <a:cubicBezTo>
                    <a:pt x="1723" y="4437"/>
                    <a:pt x="1052" y="5400"/>
                    <a:pt x="964" y="68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2120975" y="1557925"/>
              <a:ext cx="96325" cy="67150"/>
            </a:xfrm>
            <a:custGeom>
              <a:avLst/>
              <a:gdLst/>
              <a:ahLst/>
              <a:cxnLst/>
              <a:rect l="l" t="t" r="r" b="b"/>
              <a:pathLst>
                <a:path w="3853" h="2686" extrusionOk="0">
                  <a:moveTo>
                    <a:pt x="3853" y="2686"/>
                  </a:moveTo>
                  <a:cubicBezTo>
                    <a:pt x="2569" y="2394"/>
                    <a:pt x="1138" y="1548"/>
                    <a:pt x="0" y="789"/>
                  </a:cubicBezTo>
                  <a:cubicBezTo>
                    <a:pt x="672" y="526"/>
                    <a:pt x="1401" y="322"/>
                    <a:pt x="1985" y="1"/>
                  </a:cubicBezTo>
                  <a:cubicBezTo>
                    <a:pt x="2714" y="760"/>
                    <a:pt x="3094" y="1927"/>
                    <a:pt x="3853" y="26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2108575" y="1134025"/>
              <a:ext cx="32850" cy="122600"/>
            </a:xfrm>
            <a:custGeom>
              <a:avLst/>
              <a:gdLst/>
              <a:ahLst/>
              <a:cxnLst/>
              <a:rect l="l" t="t" r="r" b="b"/>
              <a:pathLst>
                <a:path w="1314" h="4904" extrusionOk="0">
                  <a:moveTo>
                    <a:pt x="467" y="4903"/>
                  </a:moveTo>
                  <a:cubicBezTo>
                    <a:pt x="817" y="3415"/>
                    <a:pt x="1022" y="1109"/>
                    <a:pt x="0" y="0"/>
                  </a:cubicBezTo>
                  <a:cubicBezTo>
                    <a:pt x="380" y="409"/>
                    <a:pt x="671" y="934"/>
                    <a:pt x="934" y="1489"/>
                  </a:cubicBezTo>
                  <a:cubicBezTo>
                    <a:pt x="992" y="2014"/>
                    <a:pt x="1051" y="2568"/>
                    <a:pt x="1109" y="3094"/>
                  </a:cubicBezTo>
                  <a:cubicBezTo>
                    <a:pt x="876" y="3677"/>
                    <a:pt x="1313" y="4816"/>
                    <a:pt x="467" y="4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2031950" y="1520725"/>
              <a:ext cx="60600" cy="45250"/>
            </a:xfrm>
            <a:custGeom>
              <a:avLst/>
              <a:gdLst/>
              <a:ahLst/>
              <a:cxnLst/>
              <a:rect l="l" t="t" r="r" b="b"/>
              <a:pathLst>
                <a:path w="2424" h="1810" extrusionOk="0">
                  <a:moveTo>
                    <a:pt x="2423" y="1810"/>
                  </a:moveTo>
                  <a:cubicBezTo>
                    <a:pt x="1664" y="1460"/>
                    <a:pt x="730" y="642"/>
                    <a:pt x="1" y="0"/>
                  </a:cubicBezTo>
                  <a:cubicBezTo>
                    <a:pt x="847" y="234"/>
                    <a:pt x="1635" y="1226"/>
                    <a:pt x="2423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1932725" y="1191650"/>
              <a:ext cx="46725" cy="81750"/>
            </a:xfrm>
            <a:custGeom>
              <a:avLst/>
              <a:gdLst/>
              <a:ahLst/>
              <a:cxnLst/>
              <a:rect l="l" t="t" r="r" b="b"/>
              <a:pathLst>
                <a:path w="1869" h="3270" extrusionOk="0">
                  <a:moveTo>
                    <a:pt x="467" y="584"/>
                  </a:moveTo>
                  <a:cubicBezTo>
                    <a:pt x="905" y="380"/>
                    <a:pt x="1431" y="234"/>
                    <a:pt x="1868" y="1"/>
                  </a:cubicBezTo>
                  <a:cubicBezTo>
                    <a:pt x="1285" y="1139"/>
                    <a:pt x="730" y="2277"/>
                    <a:pt x="1" y="3270"/>
                  </a:cubicBezTo>
                  <a:cubicBezTo>
                    <a:pt x="59" y="2569"/>
                    <a:pt x="263" y="1402"/>
                    <a:pt x="467" y="5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1559875" y="1377725"/>
              <a:ext cx="10975" cy="9500"/>
            </a:xfrm>
            <a:custGeom>
              <a:avLst/>
              <a:gdLst/>
              <a:ahLst/>
              <a:cxnLst/>
              <a:rect l="l" t="t" r="r" b="b"/>
              <a:pathLst>
                <a:path w="439" h="380" extrusionOk="0">
                  <a:moveTo>
                    <a:pt x="234" y="175"/>
                  </a:moveTo>
                  <a:cubicBezTo>
                    <a:pt x="439" y="379"/>
                    <a:pt x="1" y="0"/>
                    <a:pt x="234" y="175"/>
                  </a:cubicBezTo>
                  <a:lnTo>
                    <a:pt x="234" y="1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1530700" y="1362400"/>
              <a:ext cx="30675" cy="16800"/>
            </a:xfrm>
            <a:custGeom>
              <a:avLst/>
              <a:gdLst/>
              <a:ahLst/>
              <a:cxnLst/>
              <a:rect l="l" t="t" r="r" b="b"/>
              <a:pathLst>
                <a:path w="1227" h="672" extrusionOk="0">
                  <a:moveTo>
                    <a:pt x="1226" y="671"/>
                  </a:moveTo>
                  <a:cubicBezTo>
                    <a:pt x="964" y="584"/>
                    <a:pt x="146" y="496"/>
                    <a:pt x="0" y="0"/>
                  </a:cubicBezTo>
                  <a:cubicBezTo>
                    <a:pt x="438" y="175"/>
                    <a:pt x="818" y="438"/>
                    <a:pt x="1226" y="6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44"/>
          <p:cNvSpPr txBox="1">
            <a:spLocks noGrp="1"/>
          </p:cNvSpPr>
          <p:nvPr>
            <p:ph type="ctrTitle"/>
          </p:nvPr>
        </p:nvSpPr>
        <p:spPr>
          <a:xfrm>
            <a:off x="550922" y="483341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ЗАКЛЮЧЕНИЕ</a:t>
            </a:r>
            <a:endParaRPr dirty="0"/>
          </a:p>
        </p:txBody>
      </p:sp>
      <p:sp>
        <p:nvSpPr>
          <p:cNvPr id="1305" name="Google Shape;1305;p44"/>
          <p:cNvSpPr txBox="1">
            <a:spLocks noGrp="1"/>
          </p:cNvSpPr>
          <p:nvPr>
            <p:ph type="subTitle" idx="1"/>
          </p:nvPr>
        </p:nvSpPr>
        <p:spPr>
          <a:xfrm>
            <a:off x="429373" y="1478386"/>
            <a:ext cx="5337426" cy="443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algn="l">
              <a:lnSpc>
                <a:spcPct val="150000"/>
              </a:lnSpc>
              <a:buClr>
                <a:srgbClr val="3F2320"/>
              </a:buClr>
              <a:buSzPts val="1600"/>
            </a:pPr>
            <a:r>
              <a:rPr lang="ru-RU" sz="1800" b="1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Подведем итоги…</a:t>
            </a:r>
          </a:p>
          <a:p>
            <a:pPr marL="412750" lvl="1" indent="-285750" algn="l">
              <a:lnSpc>
                <a:spcPct val="150000"/>
              </a:lnSpc>
              <a:buClr>
                <a:srgbClr val="3F2320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О</a:t>
            </a:r>
            <a:r>
              <a:rPr lang="ru-RU" sz="1600" i="1" dirty="0" smtClean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своили </a:t>
            </a:r>
            <a:r>
              <a:rPr lang="ru-RU" sz="1600" i="1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основы стихосложения </a:t>
            </a:r>
            <a:r>
              <a:rPr lang="ru-RU" sz="1600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и </a:t>
            </a:r>
            <a:r>
              <a:rPr lang="ru-RU" sz="1600" i="1" dirty="0" smtClean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создания </a:t>
            </a:r>
            <a:r>
              <a:rPr lang="ru-RU" sz="1600" i="1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поэтического произведения</a:t>
            </a:r>
          </a:p>
          <a:p>
            <a:pPr marL="412750" lvl="0" indent="-285750" algn="l">
              <a:lnSpc>
                <a:spcPct val="150000"/>
              </a:lnSpc>
              <a:buClr>
                <a:srgbClr val="3F2320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Проанализировали</a:t>
            </a:r>
            <a:r>
              <a:rPr lang="ru-RU" sz="1600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выразительные средства языка</a:t>
            </a:r>
          </a:p>
          <a:p>
            <a:pPr marL="412750" lvl="0" indent="-285750" algn="l">
              <a:lnSpc>
                <a:spcPct val="150000"/>
              </a:lnSpc>
              <a:buClr>
                <a:srgbClr val="3F2320"/>
              </a:buClr>
              <a:buSzPts val="16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Создали собственные </a:t>
            </a:r>
            <a:r>
              <a:rPr lang="ru-RU" sz="1600" i="1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художественные </a:t>
            </a:r>
            <a:r>
              <a:rPr lang="ru-RU" sz="1600" i="1" dirty="0" smtClean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тексты </a:t>
            </a:r>
            <a:endParaRPr lang="ru-RU" sz="1600" i="1" dirty="0">
              <a:solidFill>
                <a:srgbClr val="3F2320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127000" lvl="0" algn="l">
              <a:lnSpc>
                <a:spcPct val="150000"/>
              </a:lnSpc>
              <a:buClr>
                <a:srgbClr val="3F2320"/>
              </a:buClr>
              <a:buSzPts val="1600"/>
            </a:pPr>
            <a:r>
              <a:rPr lang="ru-RU" sz="1600" dirty="0" smtClean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И </a:t>
            </a:r>
            <a:r>
              <a:rPr lang="ru-RU" sz="1600" dirty="0">
                <a:solidFill>
                  <a:srgbClr val="3F2320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теперь мы готовы вам представить наш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JetBrains Mono"/>
                <a:ea typeface="JetBrains Mono"/>
                <a:cs typeface="JetBrains Mono"/>
                <a:sym typeface="JetBrains Mono"/>
              </a:rPr>
              <a:t>литературный альманах!</a:t>
            </a:r>
          </a:p>
        </p:txBody>
      </p:sp>
      <p:cxnSp>
        <p:nvCxnSpPr>
          <p:cNvPr id="1311" name="Google Shape;1311;p44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4" name="Подзаголовок 3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10" y="1289191"/>
            <a:ext cx="256054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19185" r="67745" b="9215"/>
          <a:stretch/>
        </p:blipFill>
        <p:spPr>
          <a:xfrm>
            <a:off x="-29497" y="-40234"/>
            <a:ext cx="3806263" cy="51919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6" y="-78988"/>
            <a:ext cx="5371085" cy="5783314"/>
          </a:xfrm>
          <a:prstGeom prst="rect">
            <a:avLst/>
          </a:prstGeom>
        </p:spPr>
      </p:pic>
      <p:pic>
        <p:nvPicPr>
          <p:cNvPr id="3" name="05 Дорожка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393" y="4194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49"/>
          <p:cNvSpPr txBox="1">
            <a:spLocks noGrp="1"/>
          </p:cNvSpPr>
          <p:nvPr>
            <p:ph type="title"/>
          </p:nvPr>
        </p:nvSpPr>
        <p:spPr>
          <a:xfrm>
            <a:off x="1716699" y="2429831"/>
            <a:ext cx="7010680" cy="2009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СПАСИБО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ЗА </a:t>
            </a:r>
            <a:r>
              <a:rPr lang="ru-RU" sz="4800" dirty="0"/>
              <a:t>ВАШЕ ВНИМАНИЕ</a:t>
            </a:r>
            <a:endParaRPr sz="4800" dirty="0"/>
          </a:p>
        </p:txBody>
      </p:sp>
      <p:sp>
        <p:nvSpPr>
          <p:cNvPr id="1619" name="Google Shape;1619;p49"/>
          <p:cNvSpPr/>
          <p:nvPr/>
        </p:nvSpPr>
        <p:spPr>
          <a:xfrm>
            <a:off x="352899" y="249700"/>
            <a:ext cx="2848102" cy="2698515"/>
          </a:xfrm>
          <a:custGeom>
            <a:avLst/>
            <a:gdLst/>
            <a:ahLst/>
            <a:cxnLst/>
            <a:rect l="l" t="t" r="r" b="b"/>
            <a:pathLst>
              <a:path w="23904" h="22649" extrusionOk="0">
                <a:moveTo>
                  <a:pt x="10683" y="1869"/>
                </a:moveTo>
                <a:cubicBezTo>
                  <a:pt x="11704" y="1810"/>
                  <a:pt x="11704" y="672"/>
                  <a:pt x="12842" y="701"/>
                </a:cubicBezTo>
                <a:cubicBezTo>
                  <a:pt x="13076" y="1081"/>
                  <a:pt x="13368" y="1402"/>
                  <a:pt x="13426" y="1956"/>
                </a:cubicBezTo>
                <a:cubicBezTo>
                  <a:pt x="15936" y="2073"/>
                  <a:pt x="17483" y="3153"/>
                  <a:pt x="18796" y="4495"/>
                </a:cubicBezTo>
                <a:cubicBezTo>
                  <a:pt x="20080" y="4816"/>
                  <a:pt x="20693" y="3912"/>
                  <a:pt x="22065" y="4116"/>
                </a:cubicBezTo>
                <a:cubicBezTo>
                  <a:pt x="22240" y="4379"/>
                  <a:pt x="22415" y="4525"/>
                  <a:pt x="22444" y="4787"/>
                </a:cubicBezTo>
                <a:cubicBezTo>
                  <a:pt x="22503" y="5780"/>
                  <a:pt x="21102" y="5663"/>
                  <a:pt x="20781" y="6363"/>
                </a:cubicBezTo>
                <a:cubicBezTo>
                  <a:pt x="20693" y="7180"/>
                  <a:pt x="21627" y="6947"/>
                  <a:pt x="22211" y="7093"/>
                </a:cubicBezTo>
                <a:cubicBezTo>
                  <a:pt x="22765" y="7735"/>
                  <a:pt x="22094" y="8348"/>
                  <a:pt x="21627" y="8611"/>
                </a:cubicBezTo>
                <a:cubicBezTo>
                  <a:pt x="21510" y="9661"/>
                  <a:pt x="22181" y="9895"/>
                  <a:pt x="22590" y="10362"/>
                </a:cubicBezTo>
                <a:cubicBezTo>
                  <a:pt x="23349" y="10303"/>
                  <a:pt x="23728" y="10683"/>
                  <a:pt x="23903" y="11237"/>
                </a:cubicBezTo>
                <a:cubicBezTo>
                  <a:pt x="23699" y="12200"/>
                  <a:pt x="22415" y="12113"/>
                  <a:pt x="21569" y="12405"/>
                </a:cubicBezTo>
                <a:cubicBezTo>
                  <a:pt x="21072" y="14535"/>
                  <a:pt x="19730" y="15790"/>
                  <a:pt x="18650" y="17337"/>
                </a:cubicBezTo>
                <a:cubicBezTo>
                  <a:pt x="18621" y="18650"/>
                  <a:pt x="18942" y="19905"/>
                  <a:pt x="17920" y="20255"/>
                </a:cubicBezTo>
                <a:cubicBezTo>
                  <a:pt x="16928" y="20372"/>
                  <a:pt x="16753" y="19701"/>
                  <a:pt x="16111" y="19438"/>
                </a:cubicBezTo>
                <a:cubicBezTo>
                  <a:pt x="15994" y="20372"/>
                  <a:pt x="16082" y="21890"/>
                  <a:pt x="15177" y="22269"/>
                </a:cubicBezTo>
                <a:cubicBezTo>
                  <a:pt x="13455" y="22649"/>
                  <a:pt x="13368" y="20839"/>
                  <a:pt x="12200" y="20460"/>
                </a:cubicBezTo>
                <a:cubicBezTo>
                  <a:pt x="11179" y="20722"/>
                  <a:pt x="10040" y="20693"/>
                  <a:pt x="9282" y="20168"/>
                </a:cubicBezTo>
                <a:cubicBezTo>
                  <a:pt x="7647" y="20314"/>
                  <a:pt x="6801" y="19643"/>
                  <a:pt x="5429" y="19526"/>
                </a:cubicBezTo>
                <a:cubicBezTo>
                  <a:pt x="4962" y="19526"/>
                  <a:pt x="5108" y="20168"/>
                  <a:pt x="4583" y="20110"/>
                </a:cubicBezTo>
                <a:cubicBezTo>
                  <a:pt x="3853" y="19730"/>
                  <a:pt x="4291" y="18767"/>
                  <a:pt x="4437" y="18067"/>
                </a:cubicBezTo>
                <a:cubicBezTo>
                  <a:pt x="4291" y="17483"/>
                  <a:pt x="3970" y="17045"/>
                  <a:pt x="3707" y="16607"/>
                </a:cubicBezTo>
                <a:cubicBezTo>
                  <a:pt x="3269" y="16724"/>
                  <a:pt x="2832" y="16695"/>
                  <a:pt x="2540" y="16461"/>
                </a:cubicBezTo>
                <a:cubicBezTo>
                  <a:pt x="2336" y="15994"/>
                  <a:pt x="2598" y="15498"/>
                  <a:pt x="2540" y="14944"/>
                </a:cubicBezTo>
                <a:cubicBezTo>
                  <a:pt x="2015" y="14506"/>
                  <a:pt x="1081" y="14535"/>
                  <a:pt x="730" y="13922"/>
                </a:cubicBezTo>
                <a:lnTo>
                  <a:pt x="730" y="13426"/>
                </a:lnTo>
                <a:cubicBezTo>
                  <a:pt x="1081" y="12901"/>
                  <a:pt x="2481" y="11879"/>
                  <a:pt x="1460" y="10887"/>
                </a:cubicBezTo>
                <a:cubicBezTo>
                  <a:pt x="1051" y="10799"/>
                  <a:pt x="117" y="11033"/>
                  <a:pt x="1" y="10508"/>
                </a:cubicBezTo>
                <a:cubicBezTo>
                  <a:pt x="147" y="9369"/>
                  <a:pt x="1168" y="9107"/>
                  <a:pt x="1810" y="8465"/>
                </a:cubicBezTo>
                <a:cubicBezTo>
                  <a:pt x="2598" y="7122"/>
                  <a:pt x="3094" y="5517"/>
                  <a:pt x="3853" y="4116"/>
                </a:cubicBezTo>
                <a:cubicBezTo>
                  <a:pt x="3591" y="3182"/>
                  <a:pt x="2481" y="2190"/>
                  <a:pt x="3036" y="1139"/>
                </a:cubicBezTo>
                <a:cubicBezTo>
                  <a:pt x="4174" y="1198"/>
                  <a:pt x="4291" y="2248"/>
                  <a:pt x="4787" y="2949"/>
                </a:cubicBezTo>
                <a:cubicBezTo>
                  <a:pt x="5663" y="2452"/>
                  <a:pt x="6655" y="2073"/>
                  <a:pt x="7910" y="1956"/>
                </a:cubicBezTo>
                <a:cubicBezTo>
                  <a:pt x="8435" y="1373"/>
                  <a:pt x="8435" y="1"/>
                  <a:pt x="9661" y="351"/>
                </a:cubicBezTo>
                <a:cubicBezTo>
                  <a:pt x="10099" y="760"/>
                  <a:pt x="10216" y="1489"/>
                  <a:pt x="10683" y="1869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49"/>
          <p:cNvGrpSpPr/>
          <p:nvPr/>
        </p:nvGrpSpPr>
        <p:grpSpPr>
          <a:xfrm rot="992945" flipH="1">
            <a:off x="937604" y="591203"/>
            <a:ext cx="2667702" cy="1855322"/>
            <a:chOff x="4289175" y="246050"/>
            <a:chExt cx="1543175" cy="1073300"/>
          </a:xfrm>
        </p:grpSpPr>
        <p:sp>
          <p:nvSpPr>
            <p:cNvPr id="1621" name="Google Shape;1621;p49"/>
            <p:cNvSpPr/>
            <p:nvPr/>
          </p:nvSpPr>
          <p:spPr>
            <a:xfrm>
              <a:off x="4289175" y="246050"/>
              <a:ext cx="1543175" cy="1073300"/>
            </a:xfrm>
            <a:custGeom>
              <a:avLst/>
              <a:gdLst/>
              <a:ahLst/>
              <a:cxnLst/>
              <a:rect l="l" t="t" r="r" b="b"/>
              <a:pathLst>
                <a:path w="61727" h="42932" extrusionOk="0">
                  <a:moveTo>
                    <a:pt x="4407" y="28514"/>
                  </a:moveTo>
                  <a:cubicBezTo>
                    <a:pt x="5604" y="32163"/>
                    <a:pt x="6859" y="35927"/>
                    <a:pt x="7939" y="39488"/>
                  </a:cubicBezTo>
                  <a:cubicBezTo>
                    <a:pt x="8289" y="40655"/>
                    <a:pt x="8493" y="41998"/>
                    <a:pt x="9398" y="42874"/>
                  </a:cubicBezTo>
                  <a:cubicBezTo>
                    <a:pt x="9952" y="42932"/>
                    <a:pt x="10740" y="42757"/>
                    <a:pt x="11383" y="42844"/>
                  </a:cubicBezTo>
                  <a:cubicBezTo>
                    <a:pt x="18270" y="41239"/>
                    <a:pt x="26238" y="40597"/>
                    <a:pt x="32921" y="38788"/>
                  </a:cubicBezTo>
                  <a:cubicBezTo>
                    <a:pt x="33943" y="39401"/>
                    <a:pt x="36277" y="39342"/>
                    <a:pt x="37387" y="38729"/>
                  </a:cubicBezTo>
                  <a:cubicBezTo>
                    <a:pt x="37853" y="38525"/>
                    <a:pt x="38029" y="38058"/>
                    <a:pt x="38466" y="37825"/>
                  </a:cubicBezTo>
                  <a:cubicBezTo>
                    <a:pt x="41385" y="37358"/>
                    <a:pt x="44479" y="37007"/>
                    <a:pt x="47514" y="36570"/>
                  </a:cubicBezTo>
                  <a:cubicBezTo>
                    <a:pt x="50549" y="36132"/>
                    <a:pt x="53730" y="36044"/>
                    <a:pt x="56415" y="35227"/>
                  </a:cubicBezTo>
                  <a:cubicBezTo>
                    <a:pt x="57349" y="35139"/>
                    <a:pt x="58312" y="34818"/>
                    <a:pt x="59217" y="34585"/>
                  </a:cubicBezTo>
                  <a:cubicBezTo>
                    <a:pt x="60151" y="34381"/>
                    <a:pt x="61202" y="34322"/>
                    <a:pt x="61698" y="33622"/>
                  </a:cubicBezTo>
                  <a:cubicBezTo>
                    <a:pt x="61727" y="32396"/>
                    <a:pt x="60735" y="31491"/>
                    <a:pt x="60851" y="30149"/>
                  </a:cubicBezTo>
                  <a:cubicBezTo>
                    <a:pt x="58546" y="25508"/>
                    <a:pt x="57612" y="19963"/>
                    <a:pt x="55861" y="14856"/>
                  </a:cubicBezTo>
                  <a:cubicBezTo>
                    <a:pt x="55452" y="13659"/>
                    <a:pt x="54898" y="12463"/>
                    <a:pt x="54401" y="11266"/>
                  </a:cubicBezTo>
                  <a:cubicBezTo>
                    <a:pt x="52913" y="7647"/>
                    <a:pt x="51366" y="4086"/>
                    <a:pt x="49761" y="730"/>
                  </a:cubicBezTo>
                  <a:cubicBezTo>
                    <a:pt x="49323" y="526"/>
                    <a:pt x="49148" y="0"/>
                    <a:pt x="48419" y="88"/>
                  </a:cubicBezTo>
                  <a:cubicBezTo>
                    <a:pt x="48302" y="88"/>
                    <a:pt x="48302" y="176"/>
                    <a:pt x="48185" y="176"/>
                  </a:cubicBezTo>
                  <a:cubicBezTo>
                    <a:pt x="45558" y="1314"/>
                    <a:pt x="41852" y="1576"/>
                    <a:pt x="38408" y="1693"/>
                  </a:cubicBezTo>
                  <a:cubicBezTo>
                    <a:pt x="37357" y="1722"/>
                    <a:pt x="36453" y="1635"/>
                    <a:pt x="35519" y="1752"/>
                  </a:cubicBezTo>
                  <a:cubicBezTo>
                    <a:pt x="32746" y="2131"/>
                    <a:pt x="30411" y="3036"/>
                    <a:pt x="28602" y="4232"/>
                  </a:cubicBezTo>
                  <a:cubicBezTo>
                    <a:pt x="28397" y="4407"/>
                    <a:pt x="28602" y="4904"/>
                    <a:pt x="28427" y="4933"/>
                  </a:cubicBezTo>
                  <a:cubicBezTo>
                    <a:pt x="27755" y="5079"/>
                    <a:pt x="27493" y="4962"/>
                    <a:pt x="27230" y="4583"/>
                  </a:cubicBezTo>
                  <a:cubicBezTo>
                    <a:pt x="25946" y="4495"/>
                    <a:pt x="24545" y="4086"/>
                    <a:pt x="23057" y="3999"/>
                  </a:cubicBezTo>
                  <a:cubicBezTo>
                    <a:pt x="21510" y="3911"/>
                    <a:pt x="19817" y="3853"/>
                    <a:pt x="18241" y="3999"/>
                  </a:cubicBezTo>
                  <a:cubicBezTo>
                    <a:pt x="15527" y="4320"/>
                    <a:pt x="13075" y="5371"/>
                    <a:pt x="10536" y="6071"/>
                  </a:cubicBezTo>
                  <a:cubicBezTo>
                    <a:pt x="7910" y="6801"/>
                    <a:pt x="5370" y="7501"/>
                    <a:pt x="2656" y="8026"/>
                  </a:cubicBezTo>
                  <a:cubicBezTo>
                    <a:pt x="2306" y="9427"/>
                    <a:pt x="2043" y="11383"/>
                    <a:pt x="1781" y="13075"/>
                  </a:cubicBezTo>
                  <a:cubicBezTo>
                    <a:pt x="993" y="13075"/>
                    <a:pt x="467" y="13367"/>
                    <a:pt x="0" y="13659"/>
                  </a:cubicBezTo>
                  <a:cubicBezTo>
                    <a:pt x="409" y="16315"/>
                    <a:pt x="1284" y="18796"/>
                    <a:pt x="1985" y="21276"/>
                  </a:cubicBezTo>
                  <a:cubicBezTo>
                    <a:pt x="2715" y="23757"/>
                    <a:pt x="3619" y="26121"/>
                    <a:pt x="4407" y="285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5015150" y="265750"/>
              <a:ext cx="709950" cy="847850"/>
            </a:xfrm>
            <a:custGeom>
              <a:avLst/>
              <a:gdLst/>
              <a:ahLst/>
              <a:cxnLst/>
              <a:rect l="l" t="t" r="r" b="b"/>
              <a:pathLst>
                <a:path w="28398" h="33914" extrusionOk="0">
                  <a:moveTo>
                    <a:pt x="8406" y="28544"/>
                  </a:moveTo>
                  <a:cubicBezTo>
                    <a:pt x="12988" y="28223"/>
                    <a:pt x="17074" y="26909"/>
                    <a:pt x="21598" y="26326"/>
                  </a:cubicBezTo>
                  <a:cubicBezTo>
                    <a:pt x="22765" y="25975"/>
                    <a:pt x="24253" y="25567"/>
                    <a:pt x="25187" y="24983"/>
                  </a:cubicBezTo>
                  <a:cubicBezTo>
                    <a:pt x="25421" y="24837"/>
                    <a:pt x="26063" y="24487"/>
                    <a:pt x="25654" y="24195"/>
                  </a:cubicBezTo>
                  <a:cubicBezTo>
                    <a:pt x="20489" y="26180"/>
                    <a:pt x="13046" y="26092"/>
                    <a:pt x="8406" y="28544"/>
                  </a:cubicBezTo>
                  <a:close/>
                  <a:moveTo>
                    <a:pt x="24020" y="22531"/>
                  </a:moveTo>
                  <a:cubicBezTo>
                    <a:pt x="23028" y="22561"/>
                    <a:pt x="22065" y="22736"/>
                    <a:pt x="21101" y="22882"/>
                  </a:cubicBezTo>
                  <a:cubicBezTo>
                    <a:pt x="20109" y="23057"/>
                    <a:pt x="19146" y="23028"/>
                    <a:pt x="18095" y="23144"/>
                  </a:cubicBezTo>
                  <a:cubicBezTo>
                    <a:pt x="16140" y="23319"/>
                    <a:pt x="14097" y="23757"/>
                    <a:pt x="12229" y="24049"/>
                  </a:cubicBezTo>
                  <a:cubicBezTo>
                    <a:pt x="11266" y="24224"/>
                    <a:pt x="10245" y="24370"/>
                    <a:pt x="9369" y="24604"/>
                  </a:cubicBezTo>
                  <a:cubicBezTo>
                    <a:pt x="8523" y="24837"/>
                    <a:pt x="7530" y="25158"/>
                    <a:pt x="7209" y="25713"/>
                  </a:cubicBezTo>
                  <a:cubicBezTo>
                    <a:pt x="9719" y="25508"/>
                    <a:pt x="12492" y="24925"/>
                    <a:pt x="15323" y="24574"/>
                  </a:cubicBezTo>
                  <a:cubicBezTo>
                    <a:pt x="18154" y="24195"/>
                    <a:pt x="21101" y="24020"/>
                    <a:pt x="23553" y="23232"/>
                  </a:cubicBezTo>
                  <a:cubicBezTo>
                    <a:pt x="23962" y="23203"/>
                    <a:pt x="24195" y="22969"/>
                    <a:pt x="24604" y="22940"/>
                  </a:cubicBezTo>
                  <a:cubicBezTo>
                    <a:pt x="24750" y="22707"/>
                    <a:pt x="25362" y="22619"/>
                    <a:pt x="25217" y="22269"/>
                  </a:cubicBezTo>
                  <a:cubicBezTo>
                    <a:pt x="25129" y="22298"/>
                    <a:pt x="25041" y="22298"/>
                    <a:pt x="24954" y="22298"/>
                  </a:cubicBezTo>
                  <a:cubicBezTo>
                    <a:pt x="24662" y="22386"/>
                    <a:pt x="24312" y="22444"/>
                    <a:pt x="24020" y="22531"/>
                  </a:cubicBezTo>
                  <a:close/>
                  <a:moveTo>
                    <a:pt x="22677" y="21452"/>
                  </a:moveTo>
                  <a:cubicBezTo>
                    <a:pt x="17220" y="21919"/>
                    <a:pt x="11441" y="22240"/>
                    <a:pt x="7472" y="24137"/>
                  </a:cubicBezTo>
                  <a:cubicBezTo>
                    <a:pt x="8814" y="24253"/>
                    <a:pt x="10215" y="23845"/>
                    <a:pt x="11645" y="23640"/>
                  </a:cubicBezTo>
                  <a:cubicBezTo>
                    <a:pt x="14564" y="23232"/>
                    <a:pt x="17541" y="22794"/>
                    <a:pt x="20372" y="22415"/>
                  </a:cubicBezTo>
                  <a:cubicBezTo>
                    <a:pt x="21802" y="22210"/>
                    <a:pt x="23290" y="22210"/>
                    <a:pt x="24370" y="21452"/>
                  </a:cubicBezTo>
                  <a:cubicBezTo>
                    <a:pt x="23816" y="21247"/>
                    <a:pt x="23232" y="21393"/>
                    <a:pt x="22677" y="21452"/>
                  </a:cubicBezTo>
                  <a:close/>
                  <a:moveTo>
                    <a:pt x="23903" y="19642"/>
                  </a:moveTo>
                  <a:cubicBezTo>
                    <a:pt x="20926" y="19934"/>
                    <a:pt x="17628" y="19963"/>
                    <a:pt x="14535" y="20401"/>
                  </a:cubicBezTo>
                  <a:cubicBezTo>
                    <a:pt x="12258" y="20693"/>
                    <a:pt x="10069" y="21101"/>
                    <a:pt x="8172" y="21656"/>
                  </a:cubicBezTo>
                  <a:cubicBezTo>
                    <a:pt x="7589" y="21831"/>
                    <a:pt x="6801" y="21948"/>
                    <a:pt x="6538" y="22531"/>
                  </a:cubicBezTo>
                  <a:cubicBezTo>
                    <a:pt x="7997" y="22619"/>
                    <a:pt x="9544" y="22240"/>
                    <a:pt x="11149" y="22035"/>
                  </a:cubicBezTo>
                  <a:cubicBezTo>
                    <a:pt x="15089" y="21481"/>
                    <a:pt x="19204" y="21101"/>
                    <a:pt x="23115" y="20488"/>
                  </a:cubicBezTo>
                  <a:cubicBezTo>
                    <a:pt x="23786" y="20372"/>
                    <a:pt x="24720" y="20372"/>
                    <a:pt x="25041" y="19730"/>
                  </a:cubicBezTo>
                  <a:cubicBezTo>
                    <a:pt x="24720" y="19438"/>
                    <a:pt x="24253" y="19613"/>
                    <a:pt x="23903" y="19642"/>
                  </a:cubicBezTo>
                  <a:close/>
                  <a:moveTo>
                    <a:pt x="19525" y="18300"/>
                  </a:moveTo>
                  <a:cubicBezTo>
                    <a:pt x="16228" y="18591"/>
                    <a:pt x="12784" y="19175"/>
                    <a:pt x="9807" y="19817"/>
                  </a:cubicBezTo>
                  <a:cubicBezTo>
                    <a:pt x="8756" y="20051"/>
                    <a:pt x="7676" y="20226"/>
                    <a:pt x="6947" y="20751"/>
                  </a:cubicBezTo>
                  <a:cubicBezTo>
                    <a:pt x="7268" y="21101"/>
                    <a:pt x="7910" y="20722"/>
                    <a:pt x="8406" y="20897"/>
                  </a:cubicBezTo>
                  <a:cubicBezTo>
                    <a:pt x="12842" y="20138"/>
                    <a:pt x="17949" y="19467"/>
                    <a:pt x="22240" y="18650"/>
                  </a:cubicBezTo>
                  <a:cubicBezTo>
                    <a:pt x="22823" y="18533"/>
                    <a:pt x="23524" y="18504"/>
                    <a:pt x="23962" y="18066"/>
                  </a:cubicBezTo>
                  <a:cubicBezTo>
                    <a:pt x="22619" y="18241"/>
                    <a:pt x="21101" y="18183"/>
                    <a:pt x="19525" y="18300"/>
                  </a:cubicBezTo>
                  <a:close/>
                  <a:moveTo>
                    <a:pt x="16490" y="17366"/>
                  </a:moveTo>
                  <a:cubicBezTo>
                    <a:pt x="14243" y="17599"/>
                    <a:pt x="12142" y="17979"/>
                    <a:pt x="10128" y="18446"/>
                  </a:cubicBezTo>
                  <a:cubicBezTo>
                    <a:pt x="9661" y="18767"/>
                    <a:pt x="8610" y="18533"/>
                    <a:pt x="8581" y="19263"/>
                  </a:cubicBezTo>
                  <a:cubicBezTo>
                    <a:pt x="11791" y="18912"/>
                    <a:pt x="15206" y="18241"/>
                    <a:pt x="18183" y="17482"/>
                  </a:cubicBezTo>
                  <a:cubicBezTo>
                    <a:pt x="17804" y="17220"/>
                    <a:pt x="16957" y="17512"/>
                    <a:pt x="16490" y="17366"/>
                  </a:cubicBezTo>
                  <a:close/>
                  <a:moveTo>
                    <a:pt x="4495" y="9690"/>
                  </a:moveTo>
                  <a:cubicBezTo>
                    <a:pt x="5137" y="10011"/>
                    <a:pt x="5925" y="9690"/>
                    <a:pt x="6626" y="9544"/>
                  </a:cubicBezTo>
                  <a:cubicBezTo>
                    <a:pt x="8143" y="9252"/>
                    <a:pt x="9719" y="9019"/>
                    <a:pt x="11120" y="8668"/>
                  </a:cubicBezTo>
                  <a:cubicBezTo>
                    <a:pt x="11821" y="8493"/>
                    <a:pt x="12579" y="8347"/>
                    <a:pt x="13017" y="7910"/>
                  </a:cubicBezTo>
                  <a:cubicBezTo>
                    <a:pt x="10040" y="7939"/>
                    <a:pt x="6772" y="8610"/>
                    <a:pt x="4495" y="9690"/>
                  </a:cubicBezTo>
                  <a:close/>
                  <a:moveTo>
                    <a:pt x="11441" y="6217"/>
                  </a:moveTo>
                  <a:cubicBezTo>
                    <a:pt x="10099" y="6567"/>
                    <a:pt x="8610" y="6771"/>
                    <a:pt x="7355" y="7209"/>
                  </a:cubicBezTo>
                  <a:cubicBezTo>
                    <a:pt x="6013" y="7589"/>
                    <a:pt x="4466" y="7764"/>
                    <a:pt x="3649" y="8610"/>
                  </a:cubicBezTo>
                  <a:cubicBezTo>
                    <a:pt x="4232" y="9135"/>
                    <a:pt x="5166" y="8639"/>
                    <a:pt x="5896" y="8435"/>
                  </a:cubicBezTo>
                  <a:cubicBezTo>
                    <a:pt x="8318" y="7851"/>
                    <a:pt x="11208" y="7530"/>
                    <a:pt x="13163" y="6596"/>
                  </a:cubicBezTo>
                  <a:cubicBezTo>
                    <a:pt x="13046" y="5983"/>
                    <a:pt x="12142" y="6217"/>
                    <a:pt x="11441" y="6217"/>
                  </a:cubicBezTo>
                  <a:close/>
                  <a:moveTo>
                    <a:pt x="6363" y="5867"/>
                  </a:moveTo>
                  <a:cubicBezTo>
                    <a:pt x="5692" y="6071"/>
                    <a:pt x="4962" y="6304"/>
                    <a:pt x="4320" y="6567"/>
                  </a:cubicBezTo>
                  <a:cubicBezTo>
                    <a:pt x="3678" y="6830"/>
                    <a:pt x="2948" y="7034"/>
                    <a:pt x="2598" y="7589"/>
                  </a:cubicBezTo>
                  <a:cubicBezTo>
                    <a:pt x="3941" y="7735"/>
                    <a:pt x="5283" y="6859"/>
                    <a:pt x="6713" y="6655"/>
                  </a:cubicBezTo>
                  <a:cubicBezTo>
                    <a:pt x="8143" y="6334"/>
                    <a:pt x="9602" y="5983"/>
                    <a:pt x="11120" y="5721"/>
                  </a:cubicBezTo>
                  <a:cubicBezTo>
                    <a:pt x="11412" y="5546"/>
                    <a:pt x="11762" y="5400"/>
                    <a:pt x="12171" y="5312"/>
                  </a:cubicBezTo>
                  <a:cubicBezTo>
                    <a:pt x="11966" y="5020"/>
                    <a:pt x="12375" y="5254"/>
                    <a:pt x="12346" y="4991"/>
                  </a:cubicBezTo>
                  <a:cubicBezTo>
                    <a:pt x="10332" y="4612"/>
                    <a:pt x="8202" y="5487"/>
                    <a:pt x="6363" y="5867"/>
                  </a:cubicBezTo>
                  <a:close/>
                  <a:moveTo>
                    <a:pt x="13513" y="3007"/>
                  </a:moveTo>
                  <a:cubicBezTo>
                    <a:pt x="13192" y="4699"/>
                    <a:pt x="14155" y="6421"/>
                    <a:pt x="14155" y="7997"/>
                  </a:cubicBezTo>
                  <a:cubicBezTo>
                    <a:pt x="14564" y="8347"/>
                    <a:pt x="14418" y="8931"/>
                    <a:pt x="14827" y="9223"/>
                  </a:cubicBezTo>
                  <a:cubicBezTo>
                    <a:pt x="14973" y="9194"/>
                    <a:pt x="14885" y="8989"/>
                    <a:pt x="15002" y="8960"/>
                  </a:cubicBezTo>
                  <a:cubicBezTo>
                    <a:pt x="15556" y="9048"/>
                    <a:pt x="16315" y="8814"/>
                    <a:pt x="17074" y="8756"/>
                  </a:cubicBezTo>
                  <a:cubicBezTo>
                    <a:pt x="18066" y="8668"/>
                    <a:pt x="19175" y="8581"/>
                    <a:pt x="20138" y="8493"/>
                  </a:cubicBezTo>
                  <a:cubicBezTo>
                    <a:pt x="20197" y="8347"/>
                    <a:pt x="20605" y="8493"/>
                    <a:pt x="20576" y="8231"/>
                  </a:cubicBezTo>
                  <a:cubicBezTo>
                    <a:pt x="20547" y="7997"/>
                    <a:pt x="20255" y="8056"/>
                    <a:pt x="20226" y="7822"/>
                  </a:cubicBezTo>
                  <a:cubicBezTo>
                    <a:pt x="19934" y="6129"/>
                    <a:pt x="19350" y="4758"/>
                    <a:pt x="19088" y="3036"/>
                  </a:cubicBezTo>
                  <a:cubicBezTo>
                    <a:pt x="19175" y="2948"/>
                    <a:pt x="19321" y="2948"/>
                    <a:pt x="19467" y="2948"/>
                  </a:cubicBezTo>
                  <a:cubicBezTo>
                    <a:pt x="18066" y="1897"/>
                    <a:pt x="15060" y="3094"/>
                    <a:pt x="13513" y="3007"/>
                  </a:cubicBezTo>
                  <a:close/>
                  <a:moveTo>
                    <a:pt x="28398" y="28310"/>
                  </a:moveTo>
                  <a:cubicBezTo>
                    <a:pt x="27814" y="28981"/>
                    <a:pt x="27055" y="29478"/>
                    <a:pt x="26267" y="29945"/>
                  </a:cubicBezTo>
                  <a:cubicBezTo>
                    <a:pt x="23874" y="30995"/>
                    <a:pt x="20956" y="30908"/>
                    <a:pt x="17774" y="31170"/>
                  </a:cubicBezTo>
                  <a:cubicBezTo>
                    <a:pt x="13718" y="31521"/>
                    <a:pt x="9982" y="32250"/>
                    <a:pt x="7472" y="33914"/>
                  </a:cubicBezTo>
                  <a:cubicBezTo>
                    <a:pt x="7238" y="33651"/>
                    <a:pt x="7297" y="33067"/>
                    <a:pt x="7122" y="32746"/>
                  </a:cubicBezTo>
                  <a:cubicBezTo>
                    <a:pt x="7326" y="32367"/>
                    <a:pt x="7851" y="32338"/>
                    <a:pt x="7851" y="31754"/>
                  </a:cubicBezTo>
                  <a:cubicBezTo>
                    <a:pt x="7764" y="31229"/>
                    <a:pt x="7151" y="31287"/>
                    <a:pt x="6742" y="31112"/>
                  </a:cubicBezTo>
                  <a:cubicBezTo>
                    <a:pt x="6188" y="29332"/>
                    <a:pt x="5867" y="27259"/>
                    <a:pt x="5400" y="25392"/>
                  </a:cubicBezTo>
                  <a:cubicBezTo>
                    <a:pt x="5604" y="25071"/>
                    <a:pt x="6217" y="25129"/>
                    <a:pt x="6246" y="24604"/>
                  </a:cubicBezTo>
                  <a:cubicBezTo>
                    <a:pt x="6159" y="24049"/>
                    <a:pt x="5604" y="24020"/>
                    <a:pt x="5079" y="23962"/>
                  </a:cubicBezTo>
                  <a:cubicBezTo>
                    <a:pt x="4729" y="22064"/>
                    <a:pt x="4174" y="20401"/>
                    <a:pt x="3795" y="18562"/>
                  </a:cubicBezTo>
                  <a:cubicBezTo>
                    <a:pt x="4116" y="18154"/>
                    <a:pt x="4729" y="18124"/>
                    <a:pt x="4699" y="17541"/>
                  </a:cubicBezTo>
                  <a:cubicBezTo>
                    <a:pt x="4641" y="16957"/>
                    <a:pt x="4057" y="16899"/>
                    <a:pt x="3357" y="16840"/>
                  </a:cubicBezTo>
                  <a:cubicBezTo>
                    <a:pt x="2977" y="15089"/>
                    <a:pt x="2510" y="13455"/>
                    <a:pt x="2131" y="11733"/>
                  </a:cubicBezTo>
                  <a:cubicBezTo>
                    <a:pt x="2452" y="11324"/>
                    <a:pt x="3065" y="11324"/>
                    <a:pt x="3036" y="10770"/>
                  </a:cubicBezTo>
                  <a:cubicBezTo>
                    <a:pt x="3007" y="10186"/>
                    <a:pt x="2394" y="10128"/>
                    <a:pt x="1693" y="10069"/>
                  </a:cubicBezTo>
                  <a:cubicBezTo>
                    <a:pt x="1343" y="8581"/>
                    <a:pt x="993" y="7063"/>
                    <a:pt x="584" y="5662"/>
                  </a:cubicBezTo>
                  <a:cubicBezTo>
                    <a:pt x="730" y="5254"/>
                    <a:pt x="1489" y="5400"/>
                    <a:pt x="1431" y="4816"/>
                  </a:cubicBezTo>
                  <a:cubicBezTo>
                    <a:pt x="1460" y="3970"/>
                    <a:pt x="351" y="4349"/>
                    <a:pt x="1" y="3911"/>
                  </a:cubicBezTo>
                  <a:cubicBezTo>
                    <a:pt x="146" y="3503"/>
                    <a:pt x="643" y="3473"/>
                    <a:pt x="993" y="3328"/>
                  </a:cubicBezTo>
                  <a:cubicBezTo>
                    <a:pt x="1985" y="2890"/>
                    <a:pt x="3094" y="2423"/>
                    <a:pt x="4378" y="2102"/>
                  </a:cubicBezTo>
                  <a:cubicBezTo>
                    <a:pt x="7530" y="1343"/>
                    <a:pt x="11675" y="1431"/>
                    <a:pt x="15206" y="1314"/>
                  </a:cubicBezTo>
                  <a:cubicBezTo>
                    <a:pt x="16811" y="1226"/>
                    <a:pt x="18270" y="759"/>
                    <a:pt x="19409" y="117"/>
                  </a:cubicBezTo>
                  <a:cubicBezTo>
                    <a:pt x="19467" y="59"/>
                    <a:pt x="19525" y="30"/>
                    <a:pt x="19613" y="0"/>
                  </a:cubicBezTo>
                  <a:cubicBezTo>
                    <a:pt x="19642" y="0"/>
                    <a:pt x="19671" y="59"/>
                    <a:pt x="19730" y="59"/>
                  </a:cubicBezTo>
                  <a:cubicBezTo>
                    <a:pt x="20518" y="1897"/>
                    <a:pt x="21072" y="3765"/>
                    <a:pt x="21656" y="5750"/>
                  </a:cubicBezTo>
                  <a:cubicBezTo>
                    <a:pt x="22210" y="7676"/>
                    <a:pt x="22882" y="9602"/>
                    <a:pt x="23465" y="11558"/>
                  </a:cubicBezTo>
                  <a:cubicBezTo>
                    <a:pt x="24312" y="14447"/>
                    <a:pt x="25158" y="17453"/>
                    <a:pt x="26180" y="20284"/>
                  </a:cubicBezTo>
                  <a:cubicBezTo>
                    <a:pt x="27084" y="22823"/>
                    <a:pt x="27493" y="25625"/>
                    <a:pt x="28398" y="2831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4371625" y="359150"/>
              <a:ext cx="755925" cy="822300"/>
            </a:xfrm>
            <a:custGeom>
              <a:avLst/>
              <a:gdLst/>
              <a:ahLst/>
              <a:cxnLst/>
              <a:rect l="l" t="t" r="r" b="b"/>
              <a:pathLst>
                <a:path w="30237" h="32892" extrusionOk="0">
                  <a:moveTo>
                    <a:pt x="19788" y="29331"/>
                  </a:moveTo>
                  <a:cubicBezTo>
                    <a:pt x="16227" y="29798"/>
                    <a:pt x="13805" y="31812"/>
                    <a:pt x="9631" y="31316"/>
                  </a:cubicBezTo>
                  <a:cubicBezTo>
                    <a:pt x="10215" y="31929"/>
                    <a:pt x="11791" y="31491"/>
                    <a:pt x="12900" y="31549"/>
                  </a:cubicBezTo>
                  <a:cubicBezTo>
                    <a:pt x="15877" y="30907"/>
                    <a:pt x="18416" y="29827"/>
                    <a:pt x="21656" y="29448"/>
                  </a:cubicBezTo>
                  <a:cubicBezTo>
                    <a:pt x="21276" y="29156"/>
                    <a:pt x="20430" y="29361"/>
                    <a:pt x="19788" y="29331"/>
                  </a:cubicBezTo>
                  <a:close/>
                  <a:moveTo>
                    <a:pt x="23669" y="23465"/>
                  </a:moveTo>
                  <a:cubicBezTo>
                    <a:pt x="19846" y="24020"/>
                    <a:pt x="15177" y="24487"/>
                    <a:pt x="12112" y="25683"/>
                  </a:cubicBezTo>
                  <a:cubicBezTo>
                    <a:pt x="11704" y="25858"/>
                    <a:pt x="11120" y="26004"/>
                    <a:pt x="10945" y="26442"/>
                  </a:cubicBezTo>
                  <a:cubicBezTo>
                    <a:pt x="15614" y="25450"/>
                    <a:pt x="21335" y="24983"/>
                    <a:pt x="25566" y="23407"/>
                  </a:cubicBezTo>
                  <a:cubicBezTo>
                    <a:pt x="24954" y="23553"/>
                    <a:pt x="24311" y="23465"/>
                    <a:pt x="23669" y="23465"/>
                  </a:cubicBezTo>
                  <a:close/>
                  <a:moveTo>
                    <a:pt x="22881" y="22064"/>
                  </a:moveTo>
                  <a:cubicBezTo>
                    <a:pt x="18971" y="22502"/>
                    <a:pt x="15381" y="23232"/>
                    <a:pt x="11966" y="24136"/>
                  </a:cubicBezTo>
                  <a:cubicBezTo>
                    <a:pt x="11382" y="24253"/>
                    <a:pt x="10828" y="24457"/>
                    <a:pt x="10303" y="24632"/>
                  </a:cubicBezTo>
                  <a:cubicBezTo>
                    <a:pt x="9836" y="24895"/>
                    <a:pt x="9106" y="24895"/>
                    <a:pt x="9018" y="25508"/>
                  </a:cubicBezTo>
                  <a:cubicBezTo>
                    <a:pt x="11645" y="25158"/>
                    <a:pt x="14418" y="24370"/>
                    <a:pt x="17307" y="23903"/>
                  </a:cubicBezTo>
                  <a:cubicBezTo>
                    <a:pt x="20167" y="23465"/>
                    <a:pt x="23173" y="23173"/>
                    <a:pt x="25566" y="22152"/>
                  </a:cubicBezTo>
                  <a:cubicBezTo>
                    <a:pt x="24720" y="21977"/>
                    <a:pt x="23699" y="22064"/>
                    <a:pt x="22881" y="22064"/>
                  </a:cubicBezTo>
                  <a:close/>
                  <a:moveTo>
                    <a:pt x="23669" y="20459"/>
                  </a:moveTo>
                  <a:cubicBezTo>
                    <a:pt x="18387" y="20926"/>
                    <a:pt x="12725" y="21743"/>
                    <a:pt x="8435" y="23202"/>
                  </a:cubicBezTo>
                  <a:cubicBezTo>
                    <a:pt x="7851" y="23407"/>
                    <a:pt x="7063" y="23523"/>
                    <a:pt x="6830" y="24136"/>
                  </a:cubicBezTo>
                  <a:cubicBezTo>
                    <a:pt x="7180" y="24428"/>
                    <a:pt x="7530" y="24020"/>
                    <a:pt x="8026" y="24166"/>
                  </a:cubicBezTo>
                  <a:cubicBezTo>
                    <a:pt x="13425" y="22911"/>
                    <a:pt x="19029" y="21860"/>
                    <a:pt x="25012" y="21159"/>
                  </a:cubicBezTo>
                  <a:cubicBezTo>
                    <a:pt x="25333" y="20868"/>
                    <a:pt x="26121" y="20984"/>
                    <a:pt x="26267" y="20547"/>
                  </a:cubicBezTo>
                  <a:cubicBezTo>
                    <a:pt x="25479" y="20226"/>
                    <a:pt x="24545" y="20371"/>
                    <a:pt x="23669" y="20459"/>
                  </a:cubicBezTo>
                  <a:close/>
                  <a:moveTo>
                    <a:pt x="20284" y="14272"/>
                  </a:moveTo>
                  <a:cubicBezTo>
                    <a:pt x="15760" y="14768"/>
                    <a:pt x="11178" y="15556"/>
                    <a:pt x="7530" y="16840"/>
                  </a:cubicBezTo>
                  <a:cubicBezTo>
                    <a:pt x="7034" y="17015"/>
                    <a:pt x="6450" y="17190"/>
                    <a:pt x="6129" y="17599"/>
                  </a:cubicBezTo>
                  <a:cubicBezTo>
                    <a:pt x="6654" y="18124"/>
                    <a:pt x="7442" y="17686"/>
                    <a:pt x="8143" y="17511"/>
                  </a:cubicBezTo>
                  <a:cubicBezTo>
                    <a:pt x="8873" y="17336"/>
                    <a:pt x="9661" y="17161"/>
                    <a:pt x="10303" y="16986"/>
                  </a:cubicBezTo>
                  <a:cubicBezTo>
                    <a:pt x="13659" y="16402"/>
                    <a:pt x="17161" y="15527"/>
                    <a:pt x="20780" y="15118"/>
                  </a:cubicBezTo>
                  <a:cubicBezTo>
                    <a:pt x="21918" y="15001"/>
                    <a:pt x="23232" y="15001"/>
                    <a:pt x="24049" y="14301"/>
                  </a:cubicBezTo>
                  <a:cubicBezTo>
                    <a:pt x="22911" y="14009"/>
                    <a:pt x="21481" y="14126"/>
                    <a:pt x="20284" y="14272"/>
                  </a:cubicBezTo>
                  <a:close/>
                  <a:moveTo>
                    <a:pt x="22414" y="12667"/>
                  </a:moveTo>
                  <a:cubicBezTo>
                    <a:pt x="22356" y="12667"/>
                    <a:pt x="22356" y="12754"/>
                    <a:pt x="22239" y="12754"/>
                  </a:cubicBezTo>
                  <a:cubicBezTo>
                    <a:pt x="18358" y="12754"/>
                    <a:pt x="15089" y="13659"/>
                    <a:pt x="11762" y="14359"/>
                  </a:cubicBezTo>
                  <a:cubicBezTo>
                    <a:pt x="9340" y="14885"/>
                    <a:pt x="6946" y="15468"/>
                    <a:pt x="5137" y="16636"/>
                  </a:cubicBezTo>
                  <a:cubicBezTo>
                    <a:pt x="6625" y="16752"/>
                    <a:pt x="8114" y="16110"/>
                    <a:pt x="9690" y="15760"/>
                  </a:cubicBezTo>
                  <a:cubicBezTo>
                    <a:pt x="12871" y="15031"/>
                    <a:pt x="16052" y="14359"/>
                    <a:pt x="19467" y="13922"/>
                  </a:cubicBezTo>
                  <a:cubicBezTo>
                    <a:pt x="21159" y="13717"/>
                    <a:pt x="23057" y="13805"/>
                    <a:pt x="24253" y="12842"/>
                  </a:cubicBezTo>
                  <a:cubicBezTo>
                    <a:pt x="23815" y="12579"/>
                    <a:pt x="23144" y="12608"/>
                    <a:pt x="22414" y="12667"/>
                  </a:cubicBezTo>
                  <a:close/>
                  <a:moveTo>
                    <a:pt x="12637" y="8172"/>
                  </a:moveTo>
                  <a:cubicBezTo>
                    <a:pt x="11966" y="8435"/>
                    <a:pt x="11120" y="8522"/>
                    <a:pt x="10799" y="9135"/>
                  </a:cubicBezTo>
                  <a:cubicBezTo>
                    <a:pt x="11733" y="9339"/>
                    <a:pt x="12667" y="8902"/>
                    <a:pt x="13601" y="8697"/>
                  </a:cubicBezTo>
                  <a:cubicBezTo>
                    <a:pt x="16577" y="8084"/>
                    <a:pt x="19759" y="7734"/>
                    <a:pt x="22181" y="6654"/>
                  </a:cubicBezTo>
                  <a:cubicBezTo>
                    <a:pt x="18708" y="6333"/>
                    <a:pt x="15556" y="7413"/>
                    <a:pt x="12637" y="8172"/>
                  </a:cubicBezTo>
                  <a:close/>
                  <a:moveTo>
                    <a:pt x="20196" y="5224"/>
                  </a:moveTo>
                  <a:cubicBezTo>
                    <a:pt x="17424" y="5575"/>
                    <a:pt x="14739" y="6012"/>
                    <a:pt x="12200" y="6567"/>
                  </a:cubicBezTo>
                  <a:cubicBezTo>
                    <a:pt x="11412" y="6771"/>
                    <a:pt x="10303" y="6713"/>
                    <a:pt x="10040" y="7472"/>
                  </a:cubicBezTo>
                  <a:cubicBezTo>
                    <a:pt x="10770" y="7909"/>
                    <a:pt x="11733" y="7559"/>
                    <a:pt x="12550" y="7413"/>
                  </a:cubicBezTo>
                  <a:cubicBezTo>
                    <a:pt x="15293" y="7005"/>
                    <a:pt x="18183" y="6742"/>
                    <a:pt x="20459" y="6042"/>
                  </a:cubicBezTo>
                  <a:cubicBezTo>
                    <a:pt x="20693" y="6042"/>
                    <a:pt x="20926" y="6012"/>
                    <a:pt x="21159" y="6012"/>
                  </a:cubicBezTo>
                  <a:cubicBezTo>
                    <a:pt x="21101" y="5283"/>
                    <a:pt x="22123" y="5545"/>
                    <a:pt x="22502" y="5195"/>
                  </a:cubicBezTo>
                  <a:cubicBezTo>
                    <a:pt x="21977" y="4991"/>
                    <a:pt x="20809" y="5137"/>
                    <a:pt x="20196" y="5224"/>
                  </a:cubicBezTo>
                  <a:close/>
                  <a:moveTo>
                    <a:pt x="2335" y="5954"/>
                  </a:moveTo>
                  <a:cubicBezTo>
                    <a:pt x="2831" y="8143"/>
                    <a:pt x="3269" y="10332"/>
                    <a:pt x="4261" y="11966"/>
                  </a:cubicBezTo>
                  <a:cubicBezTo>
                    <a:pt x="5866" y="11412"/>
                    <a:pt x="7501" y="10886"/>
                    <a:pt x="9106" y="10332"/>
                  </a:cubicBezTo>
                  <a:cubicBezTo>
                    <a:pt x="8697" y="8464"/>
                    <a:pt x="8464" y="6392"/>
                    <a:pt x="7764" y="4845"/>
                  </a:cubicBezTo>
                  <a:cubicBezTo>
                    <a:pt x="6042" y="4436"/>
                    <a:pt x="3736" y="5312"/>
                    <a:pt x="2335" y="5954"/>
                  </a:cubicBezTo>
                  <a:close/>
                  <a:moveTo>
                    <a:pt x="11704" y="5078"/>
                  </a:moveTo>
                  <a:cubicBezTo>
                    <a:pt x="11120" y="5224"/>
                    <a:pt x="10390" y="5341"/>
                    <a:pt x="10186" y="5896"/>
                  </a:cubicBezTo>
                  <a:cubicBezTo>
                    <a:pt x="11470" y="6158"/>
                    <a:pt x="12988" y="5720"/>
                    <a:pt x="14564" y="5516"/>
                  </a:cubicBezTo>
                  <a:cubicBezTo>
                    <a:pt x="16665" y="5283"/>
                    <a:pt x="18825" y="5078"/>
                    <a:pt x="20605" y="4845"/>
                  </a:cubicBezTo>
                  <a:cubicBezTo>
                    <a:pt x="21072" y="4787"/>
                    <a:pt x="21743" y="4874"/>
                    <a:pt x="21918" y="4465"/>
                  </a:cubicBezTo>
                  <a:cubicBezTo>
                    <a:pt x="19000" y="3473"/>
                    <a:pt x="14593" y="4290"/>
                    <a:pt x="11704" y="5078"/>
                  </a:cubicBezTo>
                  <a:close/>
                  <a:moveTo>
                    <a:pt x="17044" y="671"/>
                  </a:moveTo>
                  <a:cubicBezTo>
                    <a:pt x="15760" y="613"/>
                    <a:pt x="14038" y="876"/>
                    <a:pt x="13250" y="1372"/>
                  </a:cubicBezTo>
                  <a:cubicBezTo>
                    <a:pt x="14768" y="1313"/>
                    <a:pt x="16665" y="817"/>
                    <a:pt x="18445" y="992"/>
                  </a:cubicBezTo>
                  <a:cubicBezTo>
                    <a:pt x="18124" y="701"/>
                    <a:pt x="17570" y="671"/>
                    <a:pt x="17044" y="671"/>
                  </a:cubicBezTo>
                  <a:close/>
                  <a:moveTo>
                    <a:pt x="23202" y="671"/>
                  </a:moveTo>
                  <a:cubicBezTo>
                    <a:pt x="21772" y="905"/>
                    <a:pt x="22414" y="2714"/>
                    <a:pt x="23961" y="2247"/>
                  </a:cubicBezTo>
                  <a:cubicBezTo>
                    <a:pt x="24107" y="3882"/>
                    <a:pt x="24487" y="5253"/>
                    <a:pt x="24808" y="6684"/>
                  </a:cubicBezTo>
                  <a:cubicBezTo>
                    <a:pt x="24341" y="7063"/>
                    <a:pt x="23465" y="7063"/>
                    <a:pt x="23436" y="7851"/>
                  </a:cubicBezTo>
                  <a:cubicBezTo>
                    <a:pt x="23553" y="8610"/>
                    <a:pt x="24399" y="8551"/>
                    <a:pt x="25216" y="8551"/>
                  </a:cubicBezTo>
                  <a:cubicBezTo>
                    <a:pt x="25508" y="10215"/>
                    <a:pt x="26063" y="11645"/>
                    <a:pt x="26267" y="13396"/>
                  </a:cubicBezTo>
                  <a:cubicBezTo>
                    <a:pt x="25800" y="13717"/>
                    <a:pt x="25245" y="13980"/>
                    <a:pt x="25129" y="14622"/>
                  </a:cubicBezTo>
                  <a:cubicBezTo>
                    <a:pt x="25275" y="15264"/>
                    <a:pt x="25917" y="15352"/>
                    <a:pt x="26675" y="15322"/>
                  </a:cubicBezTo>
                  <a:cubicBezTo>
                    <a:pt x="27055" y="17132"/>
                    <a:pt x="27463" y="18912"/>
                    <a:pt x="27901" y="20663"/>
                  </a:cubicBezTo>
                  <a:cubicBezTo>
                    <a:pt x="26296" y="20722"/>
                    <a:pt x="26004" y="22677"/>
                    <a:pt x="28193" y="22210"/>
                  </a:cubicBezTo>
                  <a:cubicBezTo>
                    <a:pt x="28777" y="23932"/>
                    <a:pt x="28952" y="26004"/>
                    <a:pt x="29506" y="27755"/>
                  </a:cubicBezTo>
                  <a:cubicBezTo>
                    <a:pt x="28397" y="27960"/>
                    <a:pt x="28222" y="29915"/>
                    <a:pt x="29944" y="29477"/>
                  </a:cubicBezTo>
                  <a:cubicBezTo>
                    <a:pt x="29973" y="30032"/>
                    <a:pt x="30178" y="30353"/>
                    <a:pt x="30236" y="30849"/>
                  </a:cubicBezTo>
                  <a:cubicBezTo>
                    <a:pt x="29039" y="30324"/>
                    <a:pt x="27113" y="30586"/>
                    <a:pt x="25596" y="30411"/>
                  </a:cubicBezTo>
                  <a:cubicBezTo>
                    <a:pt x="20342" y="30615"/>
                    <a:pt x="16402" y="32892"/>
                    <a:pt x="11003" y="32834"/>
                  </a:cubicBezTo>
                  <a:cubicBezTo>
                    <a:pt x="9777" y="32804"/>
                    <a:pt x="9048" y="32454"/>
                    <a:pt x="8026" y="32133"/>
                  </a:cubicBezTo>
                  <a:cubicBezTo>
                    <a:pt x="8026" y="31841"/>
                    <a:pt x="8026" y="31520"/>
                    <a:pt x="7939" y="31316"/>
                  </a:cubicBezTo>
                  <a:cubicBezTo>
                    <a:pt x="4933" y="22560"/>
                    <a:pt x="2919" y="12754"/>
                    <a:pt x="0" y="3911"/>
                  </a:cubicBezTo>
                  <a:cubicBezTo>
                    <a:pt x="5516" y="3386"/>
                    <a:pt x="9777" y="934"/>
                    <a:pt x="15293" y="292"/>
                  </a:cubicBezTo>
                  <a:cubicBezTo>
                    <a:pt x="17803" y="0"/>
                    <a:pt x="20751" y="321"/>
                    <a:pt x="23202" y="6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4955325" y="379575"/>
              <a:ext cx="78100" cy="19725"/>
            </a:xfrm>
            <a:custGeom>
              <a:avLst/>
              <a:gdLst/>
              <a:ahLst/>
              <a:cxnLst/>
              <a:rect l="l" t="t" r="r" b="b"/>
              <a:pathLst>
                <a:path w="3124" h="789" extrusionOk="0">
                  <a:moveTo>
                    <a:pt x="3123" y="146"/>
                  </a:moveTo>
                  <a:cubicBezTo>
                    <a:pt x="2510" y="613"/>
                    <a:pt x="876" y="788"/>
                    <a:pt x="0" y="584"/>
                  </a:cubicBezTo>
                  <a:cubicBezTo>
                    <a:pt x="701" y="175"/>
                    <a:pt x="2218" y="0"/>
                    <a:pt x="3123" y="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4988875" y="408025"/>
              <a:ext cx="45275" cy="116050"/>
            </a:xfrm>
            <a:custGeom>
              <a:avLst/>
              <a:gdLst/>
              <a:ahLst/>
              <a:cxnLst/>
              <a:rect l="l" t="t" r="r" b="b"/>
              <a:pathLst>
                <a:path w="1811" h="4642" extrusionOk="0">
                  <a:moveTo>
                    <a:pt x="876" y="1"/>
                  </a:moveTo>
                  <a:cubicBezTo>
                    <a:pt x="1139" y="1547"/>
                    <a:pt x="1548" y="2919"/>
                    <a:pt x="1810" y="4466"/>
                  </a:cubicBezTo>
                  <a:cubicBezTo>
                    <a:pt x="1519" y="4524"/>
                    <a:pt x="1256" y="4583"/>
                    <a:pt x="935" y="4641"/>
                  </a:cubicBezTo>
                  <a:cubicBezTo>
                    <a:pt x="672" y="3153"/>
                    <a:pt x="468" y="1577"/>
                    <a:pt x="1" y="263"/>
                  </a:cubicBezTo>
                  <a:cubicBezTo>
                    <a:pt x="147" y="30"/>
                    <a:pt x="585" y="88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5385800" y="413125"/>
              <a:ext cx="2950" cy="1500"/>
            </a:xfrm>
            <a:custGeom>
              <a:avLst/>
              <a:gdLst/>
              <a:ahLst/>
              <a:cxnLst/>
              <a:rect l="l" t="t" r="r" b="b"/>
              <a:pathLst>
                <a:path w="118" h="60" extrusionOk="0">
                  <a:moveTo>
                    <a:pt x="1" y="59"/>
                  </a:moveTo>
                  <a:cubicBezTo>
                    <a:pt x="1" y="1"/>
                    <a:pt x="88" y="1"/>
                    <a:pt x="117" y="1"/>
                  </a:cubicBezTo>
                  <a:cubicBezTo>
                    <a:pt x="117" y="59"/>
                    <a:pt x="59" y="59"/>
                    <a:pt x="1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5393100" y="445975"/>
              <a:ext cx="16075" cy="8775"/>
            </a:xfrm>
            <a:custGeom>
              <a:avLst/>
              <a:gdLst/>
              <a:ahLst/>
              <a:cxnLst/>
              <a:rect l="l" t="t" r="r" b="b"/>
              <a:pathLst>
                <a:path w="643" h="351" extrusionOk="0">
                  <a:moveTo>
                    <a:pt x="0" y="0"/>
                  </a:moveTo>
                  <a:cubicBezTo>
                    <a:pt x="205" y="88"/>
                    <a:pt x="409" y="146"/>
                    <a:pt x="643" y="204"/>
                  </a:cubicBezTo>
                  <a:cubicBezTo>
                    <a:pt x="555" y="350"/>
                    <a:pt x="117" y="321"/>
                    <a:pt x="30" y="234"/>
                  </a:cubicBezTo>
                  <a:cubicBezTo>
                    <a:pt x="30" y="146"/>
                    <a:pt x="0" y="59"/>
                    <a:pt x="0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5503275" y="459100"/>
              <a:ext cx="7325" cy="5875"/>
            </a:xfrm>
            <a:custGeom>
              <a:avLst/>
              <a:gdLst/>
              <a:ahLst/>
              <a:cxnLst/>
              <a:rect l="l" t="t" r="r" b="b"/>
              <a:pathLst>
                <a:path w="293" h="235" extrusionOk="0">
                  <a:moveTo>
                    <a:pt x="30" y="30"/>
                  </a:moveTo>
                  <a:cubicBezTo>
                    <a:pt x="176" y="1"/>
                    <a:pt x="292" y="59"/>
                    <a:pt x="263" y="205"/>
                  </a:cubicBezTo>
                  <a:cubicBezTo>
                    <a:pt x="117" y="234"/>
                    <a:pt x="0" y="205"/>
                    <a:pt x="30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4363600" y="508725"/>
              <a:ext cx="196300" cy="668350"/>
            </a:xfrm>
            <a:custGeom>
              <a:avLst/>
              <a:gdLst/>
              <a:ahLst/>
              <a:cxnLst/>
              <a:rect l="l" t="t" r="r" b="b"/>
              <a:pathLst>
                <a:path w="7852" h="26734" extrusionOk="0">
                  <a:moveTo>
                    <a:pt x="205" y="0"/>
                  </a:moveTo>
                  <a:cubicBezTo>
                    <a:pt x="263" y="0"/>
                    <a:pt x="263" y="29"/>
                    <a:pt x="292" y="59"/>
                  </a:cubicBezTo>
                  <a:cubicBezTo>
                    <a:pt x="1576" y="4524"/>
                    <a:pt x="2539" y="9310"/>
                    <a:pt x="3853" y="13717"/>
                  </a:cubicBezTo>
                  <a:cubicBezTo>
                    <a:pt x="4495" y="15906"/>
                    <a:pt x="5020" y="18270"/>
                    <a:pt x="5808" y="20342"/>
                  </a:cubicBezTo>
                  <a:cubicBezTo>
                    <a:pt x="6071" y="21510"/>
                    <a:pt x="6509" y="22502"/>
                    <a:pt x="6800" y="23640"/>
                  </a:cubicBezTo>
                  <a:cubicBezTo>
                    <a:pt x="7092" y="24662"/>
                    <a:pt x="7851" y="25654"/>
                    <a:pt x="7676" y="26734"/>
                  </a:cubicBezTo>
                  <a:cubicBezTo>
                    <a:pt x="6217" y="22852"/>
                    <a:pt x="4962" y="18708"/>
                    <a:pt x="3678" y="14593"/>
                  </a:cubicBezTo>
                  <a:cubicBezTo>
                    <a:pt x="2335" y="10594"/>
                    <a:pt x="1314" y="6187"/>
                    <a:pt x="0" y="2160"/>
                  </a:cubicBezTo>
                  <a:cubicBezTo>
                    <a:pt x="29" y="1430"/>
                    <a:pt x="175" y="759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4556225" y="526225"/>
              <a:ext cx="8775" cy="15350"/>
            </a:xfrm>
            <a:custGeom>
              <a:avLst/>
              <a:gdLst/>
              <a:ahLst/>
              <a:cxnLst/>
              <a:rect l="l" t="t" r="r" b="b"/>
              <a:pathLst>
                <a:path w="351" h="614" extrusionOk="0">
                  <a:moveTo>
                    <a:pt x="117" y="1"/>
                  </a:moveTo>
                  <a:cubicBezTo>
                    <a:pt x="292" y="117"/>
                    <a:pt x="263" y="438"/>
                    <a:pt x="350" y="613"/>
                  </a:cubicBezTo>
                  <a:cubicBezTo>
                    <a:pt x="263" y="584"/>
                    <a:pt x="175" y="555"/>
                    <a:pt x="29" y="584"/>
                  </a:cubicBezTo>
                  <a:cubicBezTo>
                    <a:pt x="0" y="322"/>
                    <a:pt x="0" y="117"/>
                    <a:pt x="117" y="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4470850" y="548850"/>
              <a:ext cx="2950" cy="1475"/>
            </a:xfrm>
            <a:custGeom>
              <a:avLst/>
              <a:gdLst/>
              <a:ahLst/>
              <a:cxnLst/>
              <a:rect l="l" t="t" r="r" b="b"/>
              <a:pathLst>
                <a:path w="118" h="59" extrusionOk="0">
                  <a:moveTo>
                    <a:pt x="0" y="59"/>
                  </a:moveTo>
                  <a:cubicBezTo>
                    <a:pt x="0" y="0"/>
                    <a:pt x="88" y="0"/>
                    <a:pt x="117" y="0"/>
                  </a:cubicBezTo>
                  <a:cubicBezTo>
                    <a:pt x="117" y="59"/>
                    <a:pt x="59" y="3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4986700" y="534250"/>
              <a:ext cx="74450" cy="17550"/>
            </a:xfrm>
            <a:custGeom>
              <a:avLst/>
              <a:gdLst/>
              <a:ahLst/>
              <a:cxnLst/>
              <a:rect l="l" t="t" r="r" b="b"/>
              <a:pathLst>
                <a:path w="2978" h="702" extrusionOk="0">
                  <a:moveTo>
                    <a:pt x="2977" y="1"/>
                  </a:moveTo>
                  <a:cubicBezTo>
                    <a:pt x="2598" y="643"/>
                    <a:pt x="963" y="672"/>
                    <a:pt x="0" y="701"/>
                  </a:cubicBezTo>
                  <a:cubicBezTo>
                    <a:pt x="555" y="117"/>
                    <a:pt x="2248" y="1"/>
                    <a:pt x="2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4477425" y="560525"/>
              <a:ext cx="14600" cy="6575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46"/>
                  </a:moveTo>
                  <a:cubicBezTo>
                    <a:pt x="88" y="0"/>
                    <a:pt x="409" y="117"/>
                    <a:pt x="584" y="59"/>
                  </a:cubicBezTo>
                  <a:cubicBezTo>
                    <a:pt x="584" y="263"/>
                    <a:pt x="117" y="234"/>
                    <a:pt x="0" y="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4486175" y="571475"/>
              <a:ext cx="87575" cy="17525"/>
            </a:xfrm>
            <a:custGeom>
              <a:avLst/>
              <a:gdLst/>
              <a:ahLst/>
              <a:cxnLst/>
              <a:rect l="l" t="t" r="r" b="b"/>
              <a:pathLst>
                <a:path w="3503" h="701" extrusionOk="0">
                  <a:moveTo>
                    <a:pt x="3444" y="0"/>
                  </a:moveTo>
                  <a:cubicBezTo>
                    <a:pt x="3503" y="0"/>
                    <a:pt x="3503" y="117"/>
                    <a:pt x="3503" y="175"/>
                  </a:cubicBezTo>
                  <a:cubicBezTo>
                    <a:pt x="3006" y="234"/>
                    <a:pt x="2394" y="263"/>
                    <a:pt x="1810" y="321"/>
                  </a:cubicBezTo>
                  <a:cubicBezTo>
                    <a:pt x="1139" y="379"/>
                    <a:pt x="380" y="701"/>
                    <a:pt x="0" y="263"/>
                  </a:cubicBezTo>
                  <a:cubicBezTo>
                    <a:pt x="1109" y="146"/>
                    <a:pt x="2539" y="321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4352650" y="580950"/>
              <a:ext cx="194825" cy="648675"/>
            </a:xfrm>
            <a:custGeom>
              <a:avLst/>
              <a:gdLst/>
              <a:ahLst/>
              <a:cxnLst/>
              <a:rect l="l" t="t" r="r" b="b"/>
              <a:pathLst>
                <a:path w="7793" h="25947" extrusionOk="0">
                  <a:moveTo>
                    <a:pt x="205" y="30"/>
                  </a:moveTo>
                  <a:cubicBezTo>
                    <a:pt x="263" y="0"/>
                    <a:pt x="263" y="30"/>
                    <a:pt x="263" y="88"/>
                  </a:cubicBezTo>
                  <a:cubicBezTo>
                    <a:pt x="759" y="1927"/>
                    <a:pt x="1431" y="3561"/>
                    <a:pt x="1752" y="5604"/>
                  </a:cubicBezTo>
                  <a:cubicBezTo>
                    <a:pt x="3940" y="11820"/>
                    <a:pt x="5721" y="18475"/>
                    <a:pt x="7793" y="24808"/>
                  </a:cubicBezTo>
                  <a:cubicBezTo>
                    <a:pt x="7705" y="25217"/>
                    <a:pt x="7530" y="25538"/>
                    <a:pt x="7443" y="25946"/>
                  </a:cubicBezTo>
                  <a:cubicBezTo>
                    <a:pt x="6159" y="21860"/>
                    <a:pt x="5108" y="17453"/>
                    <a:pt x="3940" y="13221"/>
                  </a:cubicBezTo>
                  <a:cubicBezTo>
                    <a:pt x="2364" y="9427"/>
                    <a:pt x="1343" y="5020"/>
                    <a:pt x="0" y="964"/>
                  </a:cubicBezTo>
                  <a:cubicBezTo>
                    <a:pt x="88" y="672"/>
                    <a:pt x="205" y="409"/>
                    <a:pt x="205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4314700" y="589700"/>
              <a:ext cx="782925" cy="711425"/>
            </a:xfrm>
            <a:custGeom>
              <a:avLst/>
              <a:gdLst/>
              <a:ahLst/>
              <a:cxnLst/>
              <a:rect l="l" t="t" r="r" b="b"/>
              <a:pathLst>
                <a:path w="31317" h="28457" extrusionOk="0">
                  <a:moveTo>
                    <a:pt x="730" y="30"/>
                  </a:moveTo>
                  <a:cubicBezTo>
                    <a:pt x="789" y="1"/>
                    <a:pt x="789" y="59"/>
                    <a:pt x="789" y="88"/>
                  </a:cubicBezTo>
                  <a:cubicBezTo>
                    <a:pt x="2627" y="6830"/>
                    <a:pt x="4525" y="13484"/>
                    <a:pt x="6626" y="20051"/>
                  </a:cubicBezTo>
                  <a:cubicBezTo>
                    <a:pt x="6976" y="21160"/>
                    <a:pt x="7268" y="22269"/>
                    <a:pt x="7560" y="23378"/>
                  </a:cubicBezTo>
                  <a:cubicBezTo>
                    <a:pt x="7852" y="24458"/>
                    <a:pt x="7998" y="25655"/>
                    <a:pt x="8756" y="26472"/>
                  </a:cubicBezTo>
                  <a:cubicBezTo>
                    <a:pt x="12813" y="27435"/>
                    <a:pt x="17979" y="26180"/>
                    <a:pt x="21685" y="25333"/>
                  </a:cubicBezTo>
                  <a:cubicBezTo>
                    <a:pt x="24224" y="24721"/>
                    <a:pt x="26939" y="23903"/>
                    <a:pt x="30149" y="23728"/>
                  </a:cubicBezTo>
                  <a:cubicBezTo>
                    <a:pt x="30499" y="23728"/>
                    <a:pt x="31112" y="23553"/>
                    <a:pt x="31054" y="24079"/>
                  </a:cubicBezTo>
                  <a:cubicBezTo>
                    <a:pt x="31316" y="24429"/>
                    <a:pt x="30733" y="24458"/>
                    <a:pt x="30441" y="24487"/>
                  </a:cubicBezTo>
                  <a:cubicBezTo>
                    <a:pt x="26939" y="25392"/>
                    <a:pt x="23291" y="25917"/>
                    <a:pt x="19613" y="26676"/>
                  </a:cubicBezTo>
                  <a:cubicBezTo>
                    <a:pt x="17979" y="26997"/>
                    <a:pt x="16169" y="26997"/>
                    <a:pt x="14623" y="27318"/>
                  </a:cubicBezTo>
                  <a:cubicBezTo>
                    <a:pt x="12405" y="27231"/>
                    <a:pt x="10770" y="28456"/>
                    <a:pt x="8756" y="27989"/>
                  </a:cubicBezTo>
                  <a:cubicBezTo>
                    <a:pt x="7735" y="25976"/>
                    <a:pt x="7326" y="23291"/>
                    <a:pt x="6538" y="21043"/>
                  </a:cubicBezTo>
                  <a:cubicBezTo>
                    <a:pt x="5721" y="18854"/>
                    <a:pt x="5079" y="16432"/>
                    <a:pt x="4262" y="14243"/>
                  </a:cubicBezTo>
                  <a:cubicBezTo>
                    <a:pt x="2919" y="9486"/>
                    <a:pt x="1577" y="4758"/>
                    <a:pt x="1" y="234"/>
                  </a:cubicBezTo>
                  <a:cubicBezTo>
                    <a:pt x="234" y="234"/>
                    <a:pt x="380" y="176"/>
                    <a:pt x="555" y="88"/>
                  </a:cubicBezTo>
                  <a:cubicBezTo>
                    <a:pt x="643" y="117"/>
                    <a:pt x="643" y="30"/>
                    <a:pt x="730" y="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5023900" y="564175"/>
              <a:ext cx="53300" cy="125525"/>
            </a:xfrm>
            <a:custGeom>
              <a:avLst/>
              <a:gdLst/>
              <a:ahLst/>
              <a:cxnLst/>
              <a:rect l="l" t="t" r="r" b="b"/>
              <a:pathLst>
                <a:path w="2132" h="5021" extrusionOk="0">
                  <a:moveTo>
                    <a:pt x="935" y="29"/>
                  </a:moveTo>
                  <a:cubicBezTo>
                    <a:pt x="1256" y="1693"/>
                    <a:pt x="1781" y="3181"/>
                    <a:pt x="2131" y="4874"/>
                  </a:cubicBezTo>
                  <a:cubicBezTo>
                    <a:pt x="1810" y="4933"/>
                    <a:pt x="1402" y="4933"/>
                    <a:pt x="1110" y="5020"/>
                  </a:cubicBezTo>
                  <a:cubicBezTo>
                    <a:pt x="760" y="3386"/>
                    <a:pt x="351" y="1810"/>
                    <a:pt x="1" y="175"/>
                  </a:cubicBezTo>
                  <a:cubicBezTo>
                    <a:pt x="351" y="175"/>
                    <a:pt x="526" y="0"/>
                    <a:pt x="935" y="2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4502950" y="589700"/>
              <a:ext cx="76650" cy="12425"/>
            </a:xfrm>
            <a:custGeom>
              <a:avLst/>
              <a:gdLst/>
              <a:ahLst/>
              <a:cxnLst/>
              <a:rect l="l" t="t" r="r" b="b"/>
              <a:pathLst>
                <a:path w="3066" h="497" extrusionOk="0">
                  <a:moveTo>
                    <a:pt x="3065" y="59"/>
                  </a:moveTo>
                  <a:cubicBezTo>
                    <a:pt x="2394" y="176"/>
                    <a:pt x="672" y="497"/>
                    <a:pt x="1" y="380"/>
                  </a:cubicBezTo>
                  <a:cubicBezTo>
                    <a:pt x="1" y="147"/>
                    <a:pt x="497" y="234"/>
                    <a:pt x="789" y="234"/>
                  </a:cubicBezTo>
                  <a:cubicBezTo>
                    <a:pt x="1489" y="176"/>
                    <a:pt x="2365" y="147"/>
                    <a:pt x="2919" y="1"/>
                  </a:cubicBezTo>
                  <a:cubicBezTo>
                    <a:pt x="3007" y="1"/>
                    <a:pt x="3036" y="30"/>
                    <a:pt x="3065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4565700" y="600650"/>
              <a:ext cx="17525" cy="9500"/>
            </a:xfrm>
            <a:custGeom>
              <a:avLst/>
              <a:gdLst/>
              <a:ahLst/>
              <a:cxnLst/>
              <a:rect l="l" t="t" r="r" b="b"/>
              <a:pathLst>
                <a:path w="701" h="380" extrusionOk="0">
                  <a:moveTo>
                    <a:pt x="555" y="0"/>
                  </a:moveTo>
                  <a:cubicBezTo>
                    <a:pt x="672" y="30"/>
                    <a:pt x="701" y="117"/>
                    <a:pt x="701" y="263"/>
                  </a:cubicBezTo>
                  <a:cubicBezTo>
                    <a:pt x="438" y="263"/>
                    <a:pt x="292" y="380"/>
                    <a:pt x="1" y="351"/>
                  </a:cubicBezTo>
                  <a:cubicBezTo>
                    <a:pt x="1" y="59"/>
                    <a:pt x="497" y="234"/>
                    <a:pt x="555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4485450" y="633475"/>
              <a:ext cx="13875" cy="7325"/>
            </a:xfrm>
            <a:custGeom>
              <a:avLst/>
              <a:gdLst/>
              <a:ahLst/>
              <a:cxnLst/>
              <a:rect l="l" t="t" r="r" b="b"/>
              <a:pathLst>
                <a:path w="555" h="293" extrusionOk="0">
                  <a:moveTo>
                    <a:pt x="0" y="30"/>
                  </a:moveTo>
                  <a:cubicBezTo>
                    <a:pt x="175" y="30"/>
                    <a:pt x="380" y="30"/>
                    <a:pt x="555" y="1"/>
                  </a:cubicBezTo>
                  <a:cubicBezTo>
                    <a:pt x="438" y="147"/>
                    <a:pt x="263" y="234"/>
                    <a:pt x="59" y="293"/>
                  </a:cubicBezTo>
                  <a:cubicBezTo>
                    <a:pt x="29" y="234"/>
                    <a:pt x="0" y="147"/>
                    <a:pt x="0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5024625" y="696950"/>
              <a:ext cx="84675" cy="26300"/>
            </a:xfrm>
            <a:custGeom>
              <a:avLst/>
              <a:gdLst/>
              <a:ahLst/>
              <a:cxnLst/>
              <a:rect l="l" t="t" r="r" b="b"/>
              <a:pathLst>
                <a:path w="3387" h="1052" extrusionOk="0">
                  <a:moveTo>
                    <a:pt x="3386" y="322"/>
                  </a:moveTo>
                  <a:cubicBezTo>
                    <a:pt x="2628" y="789"/>
                    <a:pt x="935" y="1052"/>
                    <a:pt x="1" y="964"/>
                  </a:cubicBezTo>
                  <a:cubicBezTo>
                    <a:pt x="205" y="468"/>
                    <a:pt x="1022" y="497"/>
                    <a:pt x="1635" y="380"/>
                  </a:cubicBezTo>
                  <a:cubicBezTo>
                    <a:pt x="2219" y="264"/>
                    <a:pt x="2978" y="1"/>
                    <a:pt x="3386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9"/>
            <p:cNvSpPr/>
            <p:nvPr/>
          </p:nvSpPr>
          <p:spPr>
            <a:xfrm>
              <a:off x="5063300" y="732700"/>
              <a:ext cx="54025" cy="135750"/>
            </a:xfrm>
            <a:custGeom>
              <a:avLst/>
              <a:gdLst/>
              <a:ahLst/>
              <a:cxnLst/>
              <a:rect l="l" t="t" r="r" b="b"/>
              <a:pathLst>
                <a:path w="2161" h="5430" extrusionOk="0">
                  <a:moveTo>
                    <a:pt x="2160" y="5400"/>
                  </a:moveTo>
                  <a:cubicBezTo>
                    <a:pt x="1810" y="5400"/>
                    <a:pt x="1489" y="5429"/>
                    <a:pt x="1139" y="5429"/>
                  </a:cubicBezTo>
                  <a:cubicBezTo>
                    <a:pt x="760" y="3708"/>
                    <a:pt x="351" y="1986"/>
                    <a:pt x="1" y="205"/>
                  </a:cubicBezTo>
                  <a:cubicBezTo>
                    <a:pt x="293" y="118"/>
                    <a:pt x="672" y="118"/>
                    <a:pt x="935" y="1"/>
                  </a:cubicBezTo>
                  <a:cubicBezTo>
                    <a:pt x="1431" y="1694"/>
                    <a:pt x="1869" y="3474"/>
                    <a:pt x="2160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9"/>
            <p:cNvSpPr/>
            <p:nvPr/>
          </p:nvSpPr>
          <p:spPr>
            <a:xfrm>
              <a:off x="5064775" y="872800"/>
              <a:ext cx="79550" cy="25575"/>
            </a:xfrm>
            <a:custGeom>
              <a:avLst/>
              <a:gdLst/>
              <a:ahLst/>
              <a:cxnLst/>
              <a:rect l="l" t="t" r="r" b="b"/>
              <a:pathLst>
                <a:path w="3182" h="1023" extrusionOk="0">
                  <a:moveTo>
                    <a:pt x="3181" y="380"/>
                  </a:moveTo>
                  <a:cubicBezTo>
                    <a:pt x="2277" y="613"/>
                    <a:pt x="905" y="1022"/>
                    <a:pt x="0" y="876"/>
                  </a:cubicBezTo>
                  <a:cubicBezTo>
                    <a:pt x="321" y="497"/>
                    <a:pt x="1284" y="351"/>
                    <a:pt x="1985" y="234"/>
                  </a:cubicBezTo>
                  <a:cubicBezTo>
                    <a:pt x="2393" y="176"/>
                    <a:pt x="3006" y="1"/>
                    <a:pt x="3181" y="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9"/>
            <p:cNvSpPr/>
            <p:nvPr/>
          </p:nvSpPr>
          <p:spPr>
            <a:xfrm>
              <a:off x="5103425" y="906375"/>
              <a:ext cx="55500" cy="140825"/>
            </a:xfrm>
            <a:custGeom>
              <a:avLst/>
              <a:gdLst/>
              <a:ahLst/>
              <a:cxnLst/>
              <a:rect l="l" t="t" r="r" b="b"/>
              <a:pathLst>
                <a:path w="2220" h="5633" extrusionOk="0">
                  <a:moveTo>
                    <a:pt x="789" y="0"/>
                  </a:moveTo>
                  <a:cubicBezTo>
                    <a:pt x="1402" y="1664"/>
                    <a:pt x="1810" y="3911"/>
                    <a:pt x="2219" y="5604"/>
                  </a:cubicBezTo>
                  <a:cubicBezTo>
                    <a:pt x="1840" y="5604"/>
                    <a:pt x="1460" y="5633"/>
                    <a:pt x="1081" y="5633"/>
                  </a:cubicBezTo>
                  <a:cubicBezTo>
                    <a:pt x="731" y="3823"/>
                    <a:pt x="351" y="2043"/>
                    <a:pt x="1" y="234"/>
                  </a:cubicBezTo>
                  <a:cubicBezTo>
                    <a:pt x="234" y="117"/>
                    <a:pt x="555" y="117"/>
                    <a:pt x="789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5205575" y="993200"/>
              <a:ext cx="569875" cy="150325"/>
            </a:xfrm>
            <a:custGeom>
              <a:avLst/>
              <a:gdLst/>
              <a:ahLst/>
              <a:cxnLst/>
              <a:rect l="l" t="t" r="r" b="b"/>
              <a:pathLst>
                <a:path w="22795" h="6013" extrusionOk="0">
                  <a:moveTo>
                    <a:pt x="22795" y="1313"/>
                  </a:moveTo>
                  <a:cubicBezTo>
                    <a:pt x="21248" y="2131"/>
                    <a:pt x="19234" y="2568"/>
                    <a:pt x="17308" y="3035"/>
                  </a:cubicBezTo>
                  <a:cubicBezTo>
                    <a:pt x="11354" y="3473"/>
                    <a:pt x="5342" y="3794"/>
                    <a:pt x="964" y="5633"/>
                  </a:cubicBezTo>
                  <a:cubicBezTo>
                    <a:pt x="614" y="5925"/>
                    <a:pt x="439" y="6012"/>
                    <a:pt x="293" y="5808"/>
                  </a:cubicBezTo>
                  <a:cubicBezTo>
                    <a:pt x="1" y="5399"/>
                    <a:pt x="701" y="5341"/>
                    <a:pt x="993" y="5020"/>
                  </a:cubicBezTo>
                  <a:cubicBezTo>
                    <a:pt x="1402" y="4845"/>
                    <a:pt x="1810" y="4670"/>
                    <a:pt x="2190" y="4465"/>
                  </a:cubicBezTo>
                  <a:cubicBezTo>
                    <a:pt x="3036" y="4174"/>
                    <a:pt x="3883" y="3882"/>
                    <a:pt x="4787" y="3619"/>
                  </a:cubicBezTo>
                  <a:cubicBezTo>
                    <a:pt x="8027" y="2685"/>
                    <a:pt x="12434" y="2948"/>
                    <a:pt x="16024" y="2393"/>
                  </a:cubicBezTo>
                  <a:cubicBezTo>
                    <a:pt x="17600" y="2160"/>
                    <a:pt x="18825" y="1635"/>
                    <a:pt x="19964" y="992"/>
                  </a:cubicBezTo>
                  <a:cubicBezTo>
                    <a:pt x="20372" y="759"/>
                    <a:pt x="20693" y="438"/>
                    <a:pt x="21073" y="204"/>
                  </a:cubicBezTo>
                  <a:cubicBezTo>
                    <a:pt x="21102" y="117"/>
                    <a:pt x="21160" y="29"/>
                    <a:pt x="21248" y="0"/>
                  </a:cubicBezTo>
                  <a:cubicBezTo>
                    <a:pt x="21715" y="438"/>
                    <a:pt x="22561" y="847"/>
                    <a:pt x="22795" y="131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5106350" y="1052300"/>
              <a:ext cx="83200" cy="24825"/>
            </a:xfrm>
            <a:custGeom>
              <a:avLst/>
              <a:gdLst/>
              <a:ahLst/>
              <a:cxnLst/>
              <a:rect l="l" t="t" r="r" b="b"/>
              <a:pathLst>
                <a:path w="3328" h="993" extrusionOk="0">
                  <a:moveTo>
                    <a:pt x="3328" y="467"/>
                  </a:moveTo>
                  <a:cubicBezTo>
                    <a:pt x="2365" y="701"/>
                    <a:pt x="1110" y="992"/>
                    <a:pt x="1" y="905"/>
                  </a:cubicBezTo>
                  <a:cubicBezTo>
                    <a:pt x="322" y="584"/>
                    <a:pt x="993" y="525"/>
                    <a:pt x="1635" y="409"/>
                  </a:cubicBezTo>
                  <a:cubicBezTo>
                    <a:pt x="2160" y="292"/>
                    <a:pt x="2978" y="0"/>
                    <a:pt x="3328" y="46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5253000" y="1037700"/>
              <a:ext cx="559650" cy="133550"/>
            </a:xfrm>
            <a:custGeom>
              <a:avLst/>
              <a:gdLst/>
              <a:ahLst/>
              <a:cxnLst/>
              <a:rect l="l" t="t" r="r" b="b"/>
              <a:pathLst>
                <a:path w="22386" h="5342" extrusionOk="0">
                  <a:moveTo>
                    <a:pt x="21627" y="0"/>
                  </a:moveTo>
                  <a:cubicBezTo>
                    <a:pt x="21919" y="526"/>
                    <a:pt x="22152" y="1080"/>
                    <a:pt x="22386" y="1664"/>
                  </a:cubicBezTo>
                  <a:cubicBezTo>
                    <a:pt x="15673" y="3561"/>
                    <a:pt x="7647" y="4203"/>
                    <a:pt x="147" y="5341"/>
                  </a:cubicBezTo>
                  <a:cubicBezTo>
                    <a:pt x="176" y="4874"/>
                    <a:pt x="1" y="4583"/>
                    <a:pt x="30" y="4145"/>
                  </a:cubicBezTo>
                  <a:cubicBezTo>
                    <a:pt x="3328" y="3211"/>
                    <a:pt x="7414" y="2627"/>
                    <a:pt x="11442" y="2481"/>
                  </a:cubicBezTo>
                  <a:cubicBezTo>
                    <a:pt x="15294" y="2364"/>
                    <a:pt x="18738" y="1431"/>
                    <a:pt x="21423" y="146"/>
                  </a:cubicBezTo>
                  <a:cubicBezTo>
                    <a:pt x="21481" y="88"/>
                    <a:pt x="21540" y="30"/>
                    <a:pt x="21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9"/>
            <p:cNvSpPr/>
            <p:nvPr/>
          </p:nvSpPr>
          <p:spPr>
            <a:xfrm>
              <a:off x="5114375" y="1086575"/>
              <a:ext cx="119700" cy="109475"/>
            </a:xfrm>
            <a:custGeom>
              <a:avLst/>
              <a:gdLst/>
              <a:ahLst/>
              <a:cxnLst/>
              <a:rect l="l" t="t" r="r" b="b"/>
              <a:pathLst>
                <a:path w="4788" h="4379" extrusionOk="0">
                  <a:moveTo>
                    <a:pt x="3591" y="2773"/>
                  </a:moveTo>
                  <a:cubicBezTo>
                    <a:pt x="4057" y="2803"/>
                    <a:pt x="4262" y="2628"/>
                    <a:pt x="4641" y="2598"/>
                  </a:cubicBezTo>
                  <a:cubicBezTo>
                    <a:pt x="4466" y="2890"/>
                    <a:pt x="4787" y="3124"/>
                    <a:pt x="4729" y="3474"/>
                  </a:cubicBezTo>
                  <a:cubicBezTo>
                    <a:pt x="3445" y="3882"/>
                    <a:pt x="1372" y="4379"/>
                    <a:pt x="1" y="3853"/>
                  </a:cubicBezTo>
                  <a:cubicBezTo>
                    <a:pt x="847" y="3591"/>
                    <a:pt x="1518" y="3182"/>
                    <a:pt x="1693" y="2277"/>
                  </a:cubicBezTo>
                  <a:cubicBezTo>
                    <a:pt x="1402" y="1664"/>
                    <a:pt x="1168" y="1022"/>
                    <a:pt x="964" y="293"/>
                  </a:cubicBezTo>
                  <a:cubicBezTo>
                    <a:pt x="1431" y="234"/>
                    <a:pt x="2015" y="1"/>
                    <a:pt x="2423" y="59"/>
                  </a:cubicBezTo>
                  <a:cubicBezTo>
                    <a:pt x="2715" y="1081"/>
                    <a:pt x="2919" y="2161"/>
                    <a:pt x="3591" y="2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9"/>
            <p:cNvSpPr/>
            <p:nvPr/>
          </p:nvSpPr>
          <p:spPr>
            <a:xfrm>
              <a:off x="5440525" y="363525"/>
              <a:ext cx="47450" cy="27750"/>
            </a:xfrm>
            <a:custGeom>
              <a:avLst/>
              <a:gdLst/>
              <a:ahLst/>
              <a:cxnLst/>
              <a:rect l="l" t="t" r="r" b="b"/>
              <a:pathLst>
                <a:path w="1898" h="1110" extrusionOk="0">
                  <a:moveTo>
                    <a:pt x="1" y="0"/>
                  </a:moveTo>
                  <a:cubicBezTo>
                    <a:pt x="613" y="88"/>
                    <a:pt x="1285" y="701"/>
                    <a:pt x="1898" y="993"/>
                  </a:cubicBezTo>
                  <a:cubicBezTo>
                    <a:pt x="1693" y="1109"/>
                    <a:pt x="1285" y="788"/>
                    <a:pt x="964" y="613"/>
                  </a:cubicBezTo>
                  <a:cubicBezTo>
                    <a:pt x="584" y="409"/>
                    <a:pt x="234" y="20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9"/>
            <p:cNvSpPr/>
            <p:nvPr/>
          </p:nvSpPr>
          <p:spPr>
            <a:xfrm>
              <a:off x="5582075" y="414600"/>
              <a:ext cx="205050" cy="584450"/>
            </a:xfrm>
            <a:custGeom>
              <a:avLst/>
              <a:gdLst/>
              <a:ahLst/>
              <a:cxnLst/>
              <a:rect l="l" t="t" r="r" b="b"/>
              <a:pathLst>
                <a:path w="8202" h="23378" extrusionOk="0">
                  <a:moveTo>
                    <a:pt x="8201" y="23378"/>
                  </a:moveTo>
                  <a:cubicBezTo>
                    <a:pt x="7559" y="23290"/>
                    <a:pt x="7209" y="22327"/>
                    <a:pt x="6596" y="22006"/>
                  </a:cubicBezTo>
                  <a:cubicBezTo>
                    <a:pt x="6071" y="19029"/>
                    <a:pt x="4758" y="16344"/>
                    <a:pt x="3970" y="13455"/>
                  </a:cubicBezTo>
                  <a:cubicBezTo>
                    <a:pt x="3211" y="10478"/>
                    <a:pt x="2715" y="7442"/>
                    <a:pt x="1547" y="4699"/>
                  </a:cubicBezTo>
                  <a:cubicBezTo>
                    <a:pt x="1226" y="3561"/>
                    <a:pt x="672" y="2393"/>
                    <a:pt x="292" y="1051"/>
                  </a:cubicBezTo>
                  <a:cubicBezTo>
                    <a:pt x="176" y="701"/>
                    <a:pt x="0" y="0"/>
                    <a:pt x="263" y="730"/>
                  </a:cubicBezTo>
                  <a:cubicBezTo>
                    <a:pt x="380" y="934"/>
                    <a:pt x="467" y="1138"/>
                    <a:pt x="555" y="1343"/>
                  </a:cubicBezTo>
                  <a:cubicBezTo>
                    <a:pt x="1518" y="2948"/>
                    <a:pt x="1897" y="4874"/>
                    <a:pt x="2627" y="6654"/>
                  </a:cubicBezTo>
                  <a:cubicBezTo>
                    <a:pt x="4816" y="11791"/>
                    <a:pt x="6159" y="17891"/>
                    <a:pt x="8201" y="233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49"/>
          <p:cNvGrpSpPr/>
          <p:nvPr/>
        </p:nvGrpSpPr>
        <p:grpSpPr>
          <a:xfrm rot="4628957" flipH="1">
            <a:off x="619115" y="1852199"/>
            <a:ext cx="1064058" cy="1276170"/>
            <a:chOff x="3109075" y="4553475"/>
            <a:chExt cx="1024497" cy="1228724"/>
          </a:xfrm>
        </p:grpSpPr>
        <p:sp>
          <p:nvSpPr>
            <p:cNvPr id="1652" name="Google Shape;1652;p49"/>
            <p:cNvSpPr/>
            <p:nvPr/>
          </p:nvSpPr>
          <p:spPr>
            <a:xfrm>
              <a:off x="3109075" y="4553475"/>
              <a:ext cx="1024497" cy="1228724"/>
            </a:xfrm>
            <a:custGeom>
              <a:avLst/>
              <a:gdLst/>
              <a:ahLst/>
              <a:cxnLst/>
              <a:rect l="l" t="t" r="r" b="b"/>
              <a:pathLst>
                <a:path w="26793" h="32134" extrusionOk="0">
                  <a:moveTo>
                    <a:pt x="25654" y="30"/>
                  </a:moveTo>
                  <a:cubicBezTo>
                    <a:pt x="22911" y="88"/>
                    <a:pt x="19496" y="1285"/>
                    <a:pt x="18095" y="2569"/>
                  </a:cubicBezTo>
                  <a:cubicBezTo>
                    <a:pt x="16986" y="3561"/>
                    <a:pt x="16169" y="4670"/>
                    <a:pt x="15177" y="5896"/>
                  </a:cubicBezTo>
                  <a:cubicBezTo>
                    <a:pt x="12988" y="8639"/>
                    <a:pt x="10682" y="11762"/>
                    <a:pt x="8639" y="14330"/>
                  </a:cubicBezTo>
                  <a:cubicBezTo>
                    <a:pt x="7297" y="16257"/>
                    <a:pt x="6159" y="18270"/>
                    <a:pt x="4583" y="20197"/>
                  </a:cubicBezTo>
                  <a:cubicBezTo>
                    <a:pt x="3882" y="21072"/>
                    <a:pt x="3036" y="21948"/>
                    <a:pt x="2335" y="22969"/>
                  </a:cubicBezTo>
                  <a:cubicBezTo>
                    <a:pt x="1285" y="24516"/>
                    <a:pt x="1" y="26004"/>
                    <a:pt x="526" y="28427"/>
                  </a:cubicBezTo>
                  <a:cubicBezTo>
                    <a:pt x="1635" y="29798"/>
                    <a:pt x="3065" y="30849"/>
                    <a:pt x="4641" y="31754"/>
                  </a:cubicBezTo>
                  <a:cubicBezTo>
                    <a:pt x="5458" y="32075"/>
                    <a:pt x="6392" y="32133"/>
                    <a:pt x="7414" y="31958"/>
                  </a:cubicBezTo>
                  <a:cubicBezTo>
                    <a:pt x="9369" y="30586"/>
                    <a:pt x="10449" y="28339"/>
                    <a:pt x="11908" y="26442"/>
                  </a:cubicBezTo>
                  <a:cubicBezTo>
                    <a:pt x="13513" y="24691"/>
                    <a:pt x="14856" y="22677"/>
                    <a:pt x="16490" y="20926"/>
                  </a:cubicBezTo>
                  <a:cubicBezTo>
                    <a:pt x="19467" y="17190"/>
                    <a:pt x="22473" y="13455"/>
                    <a:pt x="25217" y="9456"/>
                  </a:cubicBezTo>
                  <a:cubicBezTo>
                    <a:pt x="26034" y="6742"/>
                    <a:pt x="26793" y="3590"/>
                    <a:pt x="26734" y="234"/>
                  </a:cubicBezTo>
                  <a:cubicBezTo>
                    <a:pt x="26384" y="30"/>
                    <a:pt x="26092" y="0"/>
                    <a:pt x="25654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9"/>
            <p:cNvSpPr/>
            <p:nvPr/>
          </p:nvSpPr>
          <p:spPr>
            <a:xfrm>
              <a:off x="4017508" y="4590298"/>
              <a:ext cx="83740" cy="66992"/>
            </a:xfrm>
            <a:custGeom>
              <a:avLst/>
              <a:gdLst/>
              <a:ahLst/>
              <a:cxnLst/>
              <a:rect l="l" t="t" r="r" b="b"/>
              <a:pathLst>
                <a:path w="2190" h="1752" extrusionOk="0">
                  <a:moveTo>
                    <a:pt x="2189" y="0"/>
                  </a:moveTo>
                  <a:cubicBezTo>
                    <a:pt x="2073" y="555"/>
                    <a:pt x="1839" y="1022"/>
                    <a:pt x="1897" y="1752"/>
                  </a:cubicBezTo>
                  <a:cubicBezTo>
                    <a:pt x="1197" y="1372"/>
                    <a:pt x="730" y="818"/>
                    <a:pt x="0" y="497"/>
                  </a:cubicBezTo>
                  <a:cubicBezTo>
                    <a:pt x="584" y="205"/>
                    <a:pt x="1401" y="117"/>
                    <a:pt x="2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9"/>
            <p:cNvSpPr/>
            <p:nvPr/>
          </p:nvSpPr>
          <p:spPr>
            <a:xfrm>
              <a:off x="3836716" y="4618212"/>
              <a:ext cx="244414" cy="232140"/>
            </a:xfrm>
            <a:custGeom>
              <a:avLst/>
              <a:gdLst/>
              <a:ahLst/>
              <a:cxnLst/>
              <a:rect l="l" t="t" r="r" b="b"/>
              <a:pathLst>
                <a:path w="6392" h="6071" extrusionOk="0">
                  <a:moveTo>
                    <a:pt x="6392" y="2306"/>
                  </a:moveTo>
                  <a:cubicBezTo>
                    <a:pt x="6188" y="3561"/>
                    <a:pt x="5896" y="4670"/>
                    <a:pt x="5750" y="5954"/>
                  </a:cubicBezTo>
                  <a:cubicBezTo>
                    <a:pt x="5400" y="5896"/>
                    <a:pt x="5283" y="6071"/>
                    <a:pt x="4933" y="6012"/>
                  </a:cubicBezTo>
                  <a:cubicBezTo>
                    <a:pt x="4349" y="5808"/>
                    <a:pt x="4349" y="4641"/>
                    <a:pt x="4495" y="3911"/>
                  </a:cubicBezTo>
                  <a:cubicBezTo>
                    <a:pt x="3824" y="3911"/>
                    <a:pt x="3444" y="4261"/>
                    <a:pt x="2685" y="4203"/>
                  </a:cubicBezTo>
                  <a:cubicBezTo>
                    <a:pt x="1839" y="4028"/>
                    <a:pt x="2189" y="2685"/>
                    <a:pt x="1897" y="1956"/>
                  </a:cubicBezTo>
                  <a:cubicBezTo>
                    <a:pt x="2452" y="1751"/>
                    <a:pt x="2948" y="1459"/>
                    <a:pt x="3357" y="1080"/>
                  </a:cubicBezTo>
                  <a:cubicBezTo>
                    <a:pt x="2364" y="1138"/>
                    <a:pt x="1314" y="1722"/>
                    <a:pt x="584" y="2247"/>
                  </a:cubicBezTo>
                  <a:cubicBezTo>
                    <a:pt x="292" y="2247"/>
                    <a:pt x="205" y="2101"/>
                    <a:pt x="0" y="2014"/>
                  </a:cubicBezTo>
                  <a:cubicBezTo>
                    <a:pt x="30" y="1722"/>
                    <a:pt x="117" y="1459"/>
                    <a:pt x="234" y="1226"/>
                  </a:cubicBezTo>
                  <a:cubicBezTo>
                    <a:pt x="1226" y="759"/>
                    <a:pt x="2481" y="525"/>
                    <a:pt x="3415" y="0"/>
                  </a:cubicBezTo>
                  <a:cubicBezTo>
                    <a:pt x="4378" y="788"/>
                    <a:pt x="5049" y="1897"/>
                    <a:pt x="6392" y="23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9"/>
            <p:cNvSpPr/>
            <p:nvPr/>
          </p:nvSpPr>
          <p:spPr>
            <a:xfrm>
              <a:off x="3417086" y="4715300"/>
              <a:ext cx="453114" cy="544617"/>
            </a:xfrm>
            <a:custGeom>
              <a:avLst/>
              <a:gdLst/>
              <a:ahLst/>
              <a:cxnLst/>
              <a:rect l="l" t="t" r="r" b="b"/>
              <a:pathLst>
                <a:path w="11850" h="14243" extrusionOk="0">
                  <a:moveTo>
                    <a:pt x="10186" y="0"/>
                  </a:moveTo>
                  <a:cubicBezTo>
                    <a:pt x="10537" y="409"/>
                    <a:pt x="10945" y="788"/>
                    <a:pt x="11762" y="730"/>
                  </a:cubicBezTo>
                  <a:cubicBezTo>
                    <a:pt x="11850" y="963"/>
                    <a:pt x="11529" y="1284"/>
                    <a:pt x="11354" y="1518"/>
                  </a:cubicBezTo>
                  <a:cubicBezTo>
                    <a:pt x="10741" y="2335"/>
                    <a:pt x="9924" y="3269"/>
                    <a:pt x="9369" y="4145"/>
                  </a:cubicBezTo>
                  <a:cubicBezTo>
                    <a:pt x="8464" y="5254"/>
                    <a:pt x="7501" y="6333"/>
                    <a:pt x="6626" y="7472"/>
                  </a:cubicBezTo>
                  <a:cubicBezTo>
                    <a:pt x="4787" y="9719"/>
                    <a:pt x="2978" y="11966"/>
                    <a:pt x="1168" y="14243"/>
                  </a:cubicBezTo>
                  <a:cubicBezTo>
                    <a:pt x="701" y="13892"/>
                    <a:pt x="322" y="13484"/>
                    <a:pt x="1" y="12988"/>
                  </a:cubicBezTo>
                  <a:cubicBezTo>
                    <a:pt x="3094" y="8347"/>
                    <a:pt x="6743" y="4290"/>
                    <a:pt x="10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9"/>
            <p:cNvSpPr/>
            <p:nvPr/>
          </p:nvSpPr>
          <p:spPr>
            <a:xfrm>
              <a:off x="3478459" y="4756597"/>
              <a:ext cx="482137" cy="583657"/>
            </a:xfrm>
            <a:custGeom>
              <a:avLst/>
              <a:gdLst/>
              <a:ahLst/>
              <a:cxnLst/>
              <a:rect l="l" t="t" r="r" b="b"/>
              <a:pathLst>
                <a:path w="12609" h="15264" extrusionOk="0">
                  <a:moveTo>
                    <a:pt x="10449" y="0"/>
                  </a:moveTo>
                  <a:cubicBezTo>
                    <a:pt x="10916" y="671"/>
                    <a:pt x="11120" y="1576"/>
                    <a:pt x="12346" y="1459"/>
                  </a:cubicBezTo>
                  <a:cubicBezTo>
                    <a:pt x="12609" y="1605"/>
                    <a:pt x="11938" y="2014"/>
                    <a:pt x="11908" y="2335"/>
                  </a:cubicBezTo>
                  <a:cubicBezTo>
                    <a:pt x="11617" y="2539"/>
                    <a:pt x="11529" y="2948"/>
                    <a:pt x="11266" y="3210"/>
                  </a:cubicBezTo>
                  <a:cubicBezTo>
                    <a:pt x="9866" y="4903"/>
                    <a:pt x="8494" y="6654"/>
                    <a:pt x="7122" y="8347"/>
                  </a:cubicBezTo>
                  <a:cubicBezTo>
                    <a:pt x="5283" y="10653"/>
                    <a:pt x="3299" y="12812"/>
                    <a:pt x="1606" y="15264"/>
                  </a:cubicBezTo>
                  <a:cubicBezTo>
                    <a:pt x="993" y="14768"/>
                    <a:pt x="380" y="14301"/>
                    <a:pt x="1" y="13600"/>
                  </a:cubicBezTo>
                  <a:cubicBezTo>
                    <a:pt x="3532" y="9106"/>
                    <a:pt x="7151" y="4699"/>
                    <a:pt x="10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9"/>
            <p:cNvSpPr/>
            <p:nvPr/>
          </p:nvSpPr>
          <p:spPr>
            <a:xfrm>
              <a:off x="3556581" y="4817969"/>
              <a:ext cx="455370" cy="578113"/>
            </a:xfrm>
            <a:custGeom>
              <a:avLst/>
              <a:gdLst/>
              <a:ahLst/>
              <a:cxnLst/>
              <a:rect l="l" t="t" r="r" b="b"/>
              <a:pathLst>
                <a:path w="11909" h="15119" extrusionOk="0">
                  <a:moveTo>
                    <a:pt x="10829" y="0"/>
                  </a:moveTo>
                  <a:cubicBezTo>
                    <a:pt x="10799" y="672"/>
                    <a:pt x="11062" y="1547"/>
                    <a:pt x="11908" y="1605"/>
                  </a:cubicBezTo>
                  <a:cubicBezTo>
                    <a:pt x="8611" y="6246"/>
                    <a:pt x="4933" y="10536"/>
                    <a:pt x="1519" y="15118"/>
                  </a:cubicBezTo>
                  <a:cubicBezTo>
                    <a:pt x="935" y="14826"/>
                    <a:pt x="526" y="14418"/>
                    <a:pt x="1" y="14097"/>
                  </a:cubicBezTo>
                  <a:cubicBezTo>
                    <a:pt x="3561" y="9340"/>
                    <a:pt x="7531" y="5020"/>
                    <a:pt x="10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9"/>
            <p:cNvSpPr/>
            <p:nvPr/>
          </p:nvSpPr>
          <p:spPr>
            <a:xfrm>
              <a:off x="3636958" y="4884925"/>
              <a:ext cx="405126" cy="522324"/>
            </a:xfrm>
            <a:custGeom>
              <a:avLst/>
              <a:gdLst/>
              <a:ahLst/>
              <a:cxnLst/>
              <a:rect l="l" t="t" r="r" b="b"/>
              <a:pathLst>
                <a:path w="10595" h="13660" extrusionOk="0">
                  <a:moveTo>
                    <a:pt x="10594" y="0"/>
                  </a:moveTo>
                  <a:cubicBezTo>
                    <a:pt x="9077" y="2510"/>
                    <a:pt x="6975" y="4466"/>
                    <a:pt x="5370" y="6888"/>
                  </a:cubicBezTo>
                  <a:cubicBezTo>
                    <a:pt x="3678" y="9135"/>
                    <a:pt x="1839" y="11645"/>
                    <a:pt x="146" y="13659"/>
                  </a:cubicBezTo>
                  <a:cubicBezTo>
                    <a:pt x="0" y="13163"/>
                    <a:pt x="963" y="12579"/>
                    <a:pt x="1168" y="11966"/>
                  </a:cubicBezTo>
                  <a:cubicBezTo>
                    <a:pt x="1664" y="11499"/>
                    <a:pt x="2043" y="10857"/>
                    <a:pt x="2481" y="10303"/>
                  </a:cubicBezTo>
                  <a:cubicBezTo>
                    <a:pt x="3327" y="9194"/>
                    <a:pt x="4145" y="8055"/>
                    <a:pt x="5020" y="6976"/>
                  </a:cubicBezTo>
                  <a:cubicBezTo>
                    <a:pt x="6713" y="4758"/>
                    <a:pt x="8406" y="2539"/>
                    <a:pt x="10011" y="205"/>
                  </a:cubicBezTo>
                  <a:cubicBezTo>
                    <a:pt x="10069" y="146"/>
                    <a:pt x="10098" y="88"/>
                    <a:pt x="10098" y="0"/>
                  </a:cubicBezTo>
                  <a:lnTo>
                    <a:pt x="10594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9"/>
            <p:cNvSpPr/>
            <p:nvPr/>
          </p:nvSpPr>
          <p:spPr>
            <a:xfrm>
              <a:off x="3359079" y="5287804"/>
              <a:ext cx="247779" cy="188626"/>
            </a:xfrm>
            <a:custGeom>
              <a:avLst/>
              <a:gdLst/>
              <a:ahLst/>
              <a:cxnLst/>
              <a:rect l="l" t="t" r="r" b="b"/>
              <a:pathLst>
                <a:path w="6480" h="4933" extrusionOk="0">
                  <a:moveTo>
                    <a:pt x="146" y="0"/>
                  </a:moveTo>
                  <a:cubicBezTo>
                    <a:pt x="1926" y="1781"/>
                    <a:pt x="3502" y="3794"/>
                    <a:pt x="6479" y="4407"/>
                  </a:cubicBezTo>
                  <a:cubicBezTo>
                    <a:pt x="6362" y="4582"/>
                    <a:pt x="6217" y="4728"/>
                    <a:pt x="6100" y="4933"/>
                  </a:cubicBezTo>
                  <a:cubicBezTo>
                    <a:pt x="3356" y="4057"/>
                    <a:pt x="1430" y="2393"/>
                    <a:pt x="0" y="205"/>
                  </a:cubicBezTo>
                  <a:cubicBezTo>
                    <a:pt x="58" y="146"/>
                    <a:pt x="117" y="59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9"/>
            <p:cNvSpPr/>
            <p:nvPr/>
          </p:nvSpPr>
          <p:spPr>
            <a:xfrm>
              <a:off x="3325582" y="5322371"/>
              <a:ext cx="242196" cy="202047"/>
            </a:xfrm>
            <a:custGeom>
              <a:avLst/>
              <a:gdLst/>
              <a:ahLst/>
              <a:cxnLst/>
              <a:rect l="l" t="t" r="r" b="b"/>
              <a:pathLst>
                <a:path w="6334" h="5284" extrusionOk="0">
                  <a:moveTo>
                    <a:pt x="380" y="30"/>
                  </a:moveTo>
                  <a:cubicBezTo>
                    <a:pt x="438" y="1"/>
                    <a:pt x="438" y="59"/>
                    <a:pt x="438" y="89"/>
                  </a:cubicBezTo>
                  <a:cubicBezTo>
                    <a:pt x="905" y="877"/>
                    <a:pt x="1693" y="1373"/>
                    <a:pt x="2189" y="2132"/>
                  </a:cubicBezTo>
                  <a:cubicBezTo>
                    <a:pt x="3298" y="3299"/>
                    <a:pt x="4991" y="3912"/>
                    <a:pt x="6334" y="4904"/>
                  </a:cubicBezTo>
                  <a:cubicBezTo>
                    <a:pt x="5575" y="5284"/>
                    <a:pt x="4845" y="4466"/>
                    <a:pt x="4145" y="4320"/>
                  </a:cubicBezTo>
                  <a:cubicBezTo>
                    <a:pt x="2773" y="3065"/>
                    <a:pt x="1110" y="2073"/>
                    <a:pt x="1" y="526"/>
                  </a:cubicBezTo>
                  <a:cubicBezTo>
                    <a:pt x="146" y="380"/>
                    <a:pt x="234" y="205"/>
                    <a:pt x="380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9"/>
            <p:cNvSpPr/>
            <p:nvPr/>
          </p:nvSpPr>
          <p:spPr>
            <a:xfrm>
              <a:off x="3323364" y="5380417"/>
              <a:ext cx="202009" cy="186408"/>
            </a:xfrm>
            <a:custGeom>
              <a:avLst/>
              <a:gdLst/>
              <a:ahLst/>
              <a:cxnLst/>
              <a:rect l="l" t="t" r="r" b="b"/>
              <a:pathLst>
                <a:path w="5283" h="4875" extrusionOk="0">
                  <a:moveTo>
                    <a:pt x="5283" y="4524"/>
                  </a:moveTo>
                  <a:cubicBezTo>
                    <a:pt x="3969" y="4875"/>
                    <a:pt x="2831" y="3766"/>
                    <a:pt x="1956" y="3153"/>
                  </a:cubicBezTo>
                  <a:cubicBezTo>
                    <a:pt x="992" y="2452"/>
                    <a:pt x="350" y="1402"/>
                    <a:pt x="0" y="117"/>
                  </a:cubicBezTo>
                  <a:cubicBezTo>
                    <a:pt x="438" y="1"/>
                    <a:pt x="642" y="701"/>
                    <a:pt x="876" y="1051"/>
                  </a:cubicBezTo>
                  <a:cubicBezTo>
                    <a:pt x="1751" y="1868"/>
                    <a:pt x="2919" y="2773"/>
                    <a:pt x="3619" y="3532"/>
                  </a:cubicBezTo>
                  <a:cubicBezTo>
                    <a:pt x="3969" y="3795"/>
                    <a:pt x="5195" y="3766"/>
                    <a:pt x="5283" y="45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9"/>
            <p:cNvSpPr/>
            <p:nvPr/>
          </p:nvSpPr>
          <p:spPr>
            <a:xfrm>
              <a:off x="3384831" y="5229634"/>
              <a:ext cx="117236" cy="119454"/>
            </a:xfrm>
            <a:custGeom>
              <a:avLst/>
              <a:gdLst/>
              <a:ahLst/>
              <a:cxnLst/>
              <a:rect l="l" t="t" r="r" b="b"/>
              <a:pathLst>
                <a:path w="3066" h="3124" extrusionOk="0">
                  <a:moveTo>
                    <a:pt x="1" y="497"/>
                  </a:moveTo>
                  <a:cubicBezTo>
                    <a:pt x="176" y="351"/>
                    <a:pt x="205" y="30"/>
                    <a:pt x="497" y="1"/>
                  </a:cubicBezTo>
                  <a:cubicBezTo>
                    <a:pt x="1197" y="1198"/>
                    <a:pt x="2219" y="2073"/>
                    <a:pt x="3065" y="3124"/>
                  </a:cubicBezTo>
                  <a:cubicBezTo>
                    <a:pt x="2686" y="2861"/>
                    <a:pt x="1548" y="2131"/>
                    <a:pt x="1168" y="1431"/>
                  </a:cubicBezTo>
                  <a:cubicBezTo>
                    <a:pt x="730" y="1168"/>
                    <a:pt x="380" y="818"/>
                    <a:pt x="1" y="4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9"/>
            <p:cNvSpPr/>
            <p:nvPr/>
          </p:nvSpPr>
          <p:spPr>
            <a:xfrm>
              <a:off x="3166012" y="5422823"/>
              <a:ext cx="327007" cy="314733"/>
            </a:xfrm>
            <a:custGeom>
              <a:avLst/>
              <a:gdLst/>
              <a:ahLst/>
              <a:cxnLst/>
              <a:rect l="l" t="t" r="r" b="b"/>
              <a:pathLst>
                <a:path w="8552" h="8231" extrusionOk="0">
                  <a:moveTo>
                    <a:pt x="6217" y="7209"/>
                  </a:moveTo>
                  <a:cubicBezTo>
                    <a:pt x="6217" y="7560"/>
                    <a:pt x="5633" y="7939"/>
                    <a:pt x="5341" y="8231"/>
                  </a:cubicBezTo>
                  <a:cubicBezTo>
                    <a:pt x="2685" y="8027"/>
                    <a:pt x="1664" y="6188"/>
                    <a:pt x="117" y="4875"/>
                  </a:cubicBezTo>
                  <a:cubicBezTo>
                    <a:pt x="146" y="4729"/>
                    <a:pt x="58" y="4699"/>
                    <a:pt x="29" y="4583"/>
                  </a:cubicBezTo>
                  <a:cubicBezTo>
                    <a:pt x="0" y="3853"/>
                    <a:pt x="409" y="3561"/>
                    <a:pt x="613" y="3065"/>
                  </a:cubicBezTo>
                  <a:cubicBezTo>
                    <a:pt x="1313" y="4962"/>
                    <a:pt x="2101" y="6742"/>
                    <a:pt x="4553" y="6918"/>
                  </a:cubicBezTo>
                  <a:cubicBezTo>
                    <a:pt x="2802" y="6013"/>
                    <a:pt x="1051" y="4729"/>
                    <a:pt x="1138" y="2277"/>
                  </a:cubicBezTo>
                  <a:cubicBezTo>
                    <a:pt x="1489" y="1343"/>
                    <a:pt x="2247" y="818"/>
                    <a:pt x="2714" y="1"/>
                  </a:cubicBezTo>
                  <a:cubicBezTo>
                    <a:pt x="3853" y="2248"/>
                    <a:pt x="5604" y="3795"/>
                    <a:pt x="8464" y="4291"/>
                  </a:cubicBezTo>
                  <a:cubicBezTo>
                    <a:pt x="8551" y="4729"/>
                    <a:pt x="7501" y="5458"/>
                    <a:pt x="7296" y="6100"/>
                  </a:cubicBezTo>
                  <a:cubicBezTo>
                    <a:pt x="6625" y="6451"/>
                    <a:pt x="5720" y="6713"/>
                    <a:pt x="4991" y="6772"/>
                  </a:cubicBezTo>
                  <a:cubicBezTo>
                    <a:pt x="5283" y="6976"/>
                    <a:pt x="5720" y="7443"/>
                    <a:pt x="6217" y="7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4" name="Google Shape;1664;p49"/>
          <p:cNvGrpSpPr/>
          <p:nvPr/>
        </p:nvGrpSpPr>
        <p:grpSpPr>
          <a:xfrm rot="-4500081">
            <a:off x="6526014" y="-660089"/>
            <a:ext cx="3240291" cy="2941962"/>
            <a:chOff x="4601275" y="2488300"/>
            <a:chExt cx="736950" cy="669100"/>
          </a:xfrm>
        </p:grpSpPr>
        <p:sp>
          <p:nvSpPr>
            <p:cNvPr id="1665" name="Google Shape;1665;p4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05 Дорожка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544" y="40003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2" name="Google Shape;482;p33"/>
          <p:cNvCxnSpPr/>
          <p:nvPr/>
        </p:nvCxnSpPr>
        <p:spPr>
          <a:xfrm>
            <a:off x="1280992" y="2466945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25"/>
            <a:ext cx="8869273" cy="5490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10228-A39C-B881-55CB-A37AB094C0D6}"/>
              </a:ext>
            </a:extLst>
          </p:cNvPr>
          <p:cNvSpPr txBox="1"/>
          <p:nvPr/>
        </p:nvSpPr>
        <p:spPr>
          <a:xfrm>
            <a:off x="2222423" y="4290350"/>
            <a:ext cx="7079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Roboto Slab Medium" pitchFamily="2" charset="0"/>
                <a:ea typeface="Roboto Slab Medium" pitchFamily="2" charset="0"/>
                <a:cs typeface="Roboto Slab Medium" pitchFamily="2" charset="0"/>
              </a:rPr>
              <a:t>Почему люди пишут стихи?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32"/>
          <p:cNvGrpSpPr/>
          <p:nvPr/>
        </p:nvGrpSpPr>
        <p:grpSpPr>
          <a:xfrm flipH="1">
            <a:off x="322515" y="2423582"/>
            <a:ext cx="987366" cy="896460"/>
            <a:chOff x="4601275" y="2488300"/>
            <a:chExt cx="736950" cy="669100"/>
          </a:xfrm>
        </p:grpSpPr>
        <p:sp>
          <p:nvSpPr>
            <p:cNvPr id="364" name="Google Shape;364;p32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32"/>
          <p:cNvGrpSpPr/>
          <p:nvPr/>
        </p:nvGrpSpPr>
        <p:grpSpPr>
          <a:xfrm>
            <a:off x="264526" y="3495868"/>
            <a:ext cx="987366" cy="896460"/>
            <a:chOff x="4601275" y="2488300"/>
            <a:chExt cx="736950" cy="669100"/>
          </a:xfrm>
        </p:grpSpPr>
        <p:sp>
          <p:nvSpPr>
            <p:cNvPr id="374" name="Google Shape;374;p32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32"/>
          <p:cNvGrpSpPr/>
          <p:nvPr/>
        </p:nvGrpSpPr>
        <p:grpSpPr>
          <a:xfrm>
            <a:off x="4723614" y="3437982"/>
            <a:ext cx="987366" cy="896460"/>
            <a:chOff x="4601275" y="2488300"/>
            <a:chExt cx="736950" cy="669100"/>
          </a:xfrm>
        </p:grpSpPr>
        <p:sp>
          <p:nvSpPr>
            <p:cNvPr id="384" name="Google Shape;384;p32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2"/>
          <p:cNvGrpSpPr/>
          <p:nvPr/>
        </p:nvGrpSpPr>
        <p:grpSpPr>
          <a:xfrm flipH="1">
            <a:off x="4777854" y="1401714"/>
            <a:ext cx="987366" cy="896460"/>
            <a:chOff x="4601275" y="2488300"/>
            <a:chExt cx="736950" cy="669100"/>
          </a:xfrm>
        </p:grpSpPr>
        <p:sp>
          <p:nvSpPr>
            <p:cNvPr id="394" name="Google Shape;394;p32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32"/>
          <p:cNvSpPr txBox="1">
            <a:spLocks noGrp="1"/>
          </p:cNvSpPr>
          <p:nvPr>
            <p:ph type="ctrTitle" idx="3"/>
          </p:nvPr>
        </p:nvSpPr>
        <p:spPr>
          <a:xfrm>
            <a:off x="607875" y="462631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ЦЕЛИ И ЗАДАЧИ</a:t>
            </a:r>
            <a:endParaRPr dirty="0"/>
          </a:p>
        </p:txBody>
      </p:sp>
      <p:sp>
        <p:nvSpPr>
          <p:cNvPr id="405" name="Google Shape;405;p32"/>
          <p:cNvSpPr txBox="1">
            <a:spLocks noGrp="1"/>
          </p:cNvSpPr>
          <p:nvPr>
            <p:ph type="title"/>
          </p:nvPr>
        </p:nvSpPr>
        <p:spPr>
          <a:xfrm>
            <a:off x="420924" y="2666484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1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08" name="Google Shape;408;p32"/>
          <p:cNvSpPr txBox="1">
            <a:spLocks noGrp="1"/>
          </p:cNvSpPr>
          <p:nvPr>
            <p:ph type="title" idx="5"/>
          </p:nvPr>
        </p:nvSpPr>
        <p:spPr>
          <a:xfrm>
            <a:off x="368576" y="3752920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1" name="Google Shape;411;p32"/>
          <p:cNvSpPr txBox="1">
            <a:spLocks noGrp="1"/>
          </p:cNvSpPr>
          <p:nvPr>
            <p:ph type="title" idx="8"/>
          </p:nvPr>
        </p:nvSpPr>
        <p:spPr>
          <a:xfrm>
            <a:off x="4873430" y="1656648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4" name="Google Shape;414;p32"/>
          <p:cNvSpPr txBox="1">
            <a:spLocks noGrp="1"/>
          </p:cNvSpPr>
          <p:nvPr>
            <p:ph type="title" idx="14"/>
          </p:nvPr>
        </p:nvSpPr>
        <p:spPr>
          <a:xfrm>
            <a:off x="4829097" y="2713514"/>
            <a:ext cx="776400" cy="4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4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416" name="Google Shape;416;p32"/>
          <p:cNvGrpSpPr/>
          <p:nvPr/>
        </p:nvGrpSpPr>
        <p:grpSpPr>
          <a:xfrm rot="513051">
            <a:off x="6497653" y="235500"/>
            <a:ext cx="539794" cy="749280"/>
            <a:chOff x="404350" y="585525"/>
            <a:chExt cx="901825" cy="1298775"/>
          </a:xfrm>
        </p:grpSpPr>
        <p:sp>
          <p:nvSpPr>
            <p:cNvPr id="417" name="Google Shape;417;p32"/>
            <p:cNvSpPr/>
            <p:nvPr/>
          </p:nvSpPr>
          <p:spPr>
            <a:xfrm>
              <a:off x="602075" y="1696775"/>
              <a:ext cx="16800" cy="13875"/>
            </a:xfrm>
            <a:custGeom>
              <a:avLst/>
              <a:gdLst/>
              <a:ahLst/>
              <a:cxnLst/>
              <a:rect l="l" t="t" r="r" b="b"/>
              <a:pathLst>
                <a:path w="672" h="555" extrusionOk="0">
                  <a:moveTo>
                    <a:pt x="29" y="292"/>
                  </a:moveTo>
                  <a:cubicBezTo>
                    <a:pt x="0" y="555"/>
                    <a:pt x="438" y="555"/>
                    <a:pt x="613" y="467"/>
                  </a:cubicBezTo>
                  <a:cubicBezTo>
                    <a:pt x="671" y="146"/>
                    <a:pt x="88" y="0"/>
                    <a:pt x="29" y="2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404350" y="585525"/>
              <a:ext cx="901825" cy="1298775"/>
            </a:xfrm>
            <a:custGeom>
              <a:avLst/>
              <a:gdLst/>
              <a:ahLst/>
              <a:cxnLst/>
              <a:rect l="l" t="t" r="r" b="b"/>
              <a:pathLst>
                <a:path w="36073" h="51951" extrusionOk="0">
                  <a:moveTo>
                    <a:pt x="3006" y="34761"/>
                  </a:moveTo>
                  <a:cubicBezTo>
                    <a:pt x="2919" y="35111"/>
                    <a:pt x="2860" y="35549"/>
                    <a:pt x="2802" y="35957"/>
                  </a:cubicBezTo>
                  <a:cubicBezTo>
                    <a:pt x="3123" y="37095"/>
                    <a:pt x="3823" y="37854"/>
                    <a:pt x="4203" y="38963"/>
                  </a:cubicBezTo>
                  <a:cubicBezTo>
                    <a:pt x="3094" y="38467"/>
                    <a:pt x="1197" y="38759"/>
                    <a:pt x="438" y="39430"/>
                  </a:cubicBezTo>
                  <a:cubicBezTo>
                    <a:pt x="1430" y="39343"/>
                    <a:pt x="3298" y="38876"/>
                    <a:pt x="4144" y="39576"/>
                  </a:cubicBezTo>
                  <a:cubicBezTo>
                    <a:pt x="3094" y="39693"/>
                    <a:pt x="2306" y="40101"/>
                    <a:pt x="1518" y="40481"/>
                  </a:cubicBezTo>
                  <a:cubicBezTo>
                    <a:pt x="1313" y="40598"/>
                    <a:pt x="759" y="40802"/>
                    <a:pt x="992" y="40977"/>
                  </a:cubicBezTo>
                  <a:cubicBezTo>
                    <a:pt x="1897" y="40685"/>
                    <a:pt x="2773" y="40364"/>
                    <a:pt x="3677" y="40101"/>
                  </a:cubicBezTo>
                  <a:cubicBezTo>
                    <a:pt x="2948" y="41298"/>
                    <a:pt x="1255" y="41561"/>
                    <a:pt x="0" y="42261"/>
                  </a:cubicBezTo>
                  <a:cubicBezTo>
                    <a:pt x="1868" y="42203"/>
                    <a:pt x="3152" y="41211"/>
                    <a:pt x="4319" y="40598"/>
                  </a:cubicBezTo>
                  <a:cubicBezTo>
                    <a:pt x="3006" y="43283"/>
                    <a:pt x="2247" y="46376"/>
                    <a:pt x="1109" y="49149"/>
                  </a:cubicBezTo>
                  <a:cubicBezTo>
                    <a:pt x="730" y="50083"/>
                    <a:pt x="117" y="50929"/>
                    <a:pt x="117" y="51951"/>
                  </a:cubicBezTo>
                  <a:cubicBezTo>
                    <a:pt x="1313" y="51659"/>
                    <a:pt x="2247" y="51046"/>
                    <a:pt x="2977" y="50229"/>
                  </a:cubicBezTo>
                  <a:cubicBezTo>
                    <a:pt x="3852" y="47339"/>
                    <a:pt x="4640" y="44392"/>
                    <a:pt x="5662" y="41648"/>
                  </a:cubicBezTo>
                  <a:cubicBezTo>
                    <a:pt x="7267" y="41823"/>
                    <a:pt x="6567" y="44596"/>
                    <a:pt x="7734" y="45005"/>
                  </a:cubicBezTo>
                  <a:cubicBezTo>
                    <a:pt x="7588" y="44275"/>
                    <a:pt x="7296" y="43691"/>
                    <a:pt x="7209" y="42903"/>
                  </a:cubicBezTo>
                  <a:cubicBezTo>
                    <a:pt x="7501" y="43078"/>
                    <a:pt x="7588" y="43399"/>
                    <a:pt x="7880" y="43575"/>
                  </a:cubicBezTo>
                  <a:cubicBezTo>
                    <a:pt x="7617" y="42465"/>
                    <a:pt x="6859" y="41911"/>
                    <a:pt x="6421" y="40977"/>
                  </a:cubicBezTo>
                  <a:cubicBezTo>
                    <a:pt x="7325" y="41386"/>
                    <a:pt x="7676" y="42320"/>
                    <a:pt x="8522" y="42787"/>
                  </a:cubicBezTo>
                  <a:cubicBezTo>
                    <a:pt x="8259" y="41911"/>
                    <a:pt x="7471" y="41327"/>
                    <a:pt x="7063" y="40831"/>
                  </a:cubicBezTo>
                  <a:cubicBezTo>
                    <a:pt x="8113" y="41094"/>
                    <a:pt x="8756" y="41823"/>
                    <a:pt x="9573" y="42320"/>
                  </a:cubicBezTo>
                  <a:cubicBezTo>
                    <a:pt x="9164" y="41123"/>
                    <a:pt x="7909" y="40773"/>
                    <a:pt x="6771" y="40306"/>
                  </a:cubicBezTo>
                  <a:cubicBezTo>
                    <a:pt x="6946" y="39722"/>
                    <a:pt x="7734" y="39722"/>
                    <a:pt x="8230" y="39459"/>
                  </a:cubicBezTo>
                  <a:cubicBezTo>
                    <a:pt x="10156" y="39051"/>
                    <a:pt x="12053" y="38613"/>
                    <a:pt x="13484" y="37737"/>
                  </a:cubicBezTo>
                  <a:cubicBezTo>
                    <a:pt x="15468" y="36570"/>
                    <a:pt x="16781" y="34790"/>
                    <a:pt x="18153" y="33039"/>
                  </a:cubicBezTo>
                  <a:cubicBezTo>
                    <a:pt x="18445" y="32046"/>
                    <a:pt x="19058" y="31346"/>
                    <a:pt x="19437" y="30412"/>
                  </a:cubicBezTo>
                  <a:cubicBezTo>
                    <a:pt x="20196" y="29653"/>
                    <a:pt x="20809" y="28748"/>
                    <a:pt x="21159" y="27610"/>
                  </a:cubicBezTo>
                  <a:cubicBezTo>
                    <a:pt x="22268" y="26676"/>
                    <a:pt x="22794" y="25159"/>
                    <a:pt x="23465" y="23787"/>
                  </a:cubicBezTo>
                  <a:cubicBezTo>
                    <a:pt x="24983" y="22503"/>
                    <a:pt x="25916" y="20606"/>
                    <a:pt x="26588" y="18534"/>
                  </a:cubicBezTo>
                  <a:cubicBezTo>
                    <a:pt x="27288" y="16461"/>
                    <a:pt x="28164" y="14389"/>
                    <a:pt x="28952" y="12463"/>
                  </a:cubicBezTo>
                  <a:cubicBezTo>
                    <a:pt x="28952" y="12084"/>
                    <a:pt x="29098" y="11821"/>
                    <a:pt x="29127" y="11471"/>
                  </a:cubicBezTo>
                  <a:cubicBezTo>
                    <a:pt x="29448" y="11062"/>
                    <a:pt x="29827" y="10712"/>
                    <a:pt x="30061" y="10245"/>
                  </a:cubicBezTo>
                  <a:cubicBezTo>
                    <a:pt x="32337" y="8348"/>
                    <a:pt x="34001" y="5896"/>
                    <a:pt x="36073" y="3795"/>
                  </a:cubicBezTo>
                  <a:cubicBezTo>
                    <a:pt x="34497" y="3912"/>
                    <a:pt x="32892" y="4466"/>
                    <a:pt x="31199" y="4641"/>
                  </a:cubicBezTo>
                  <a:cubicBezTo>
                    <a:pt x="32133" y="3270"/>
                    <a:pt x="33008" y="1869"/>
                    <a:pt x="33709" y="264"/>
                  </a:cubicBezTo>
                  <a:cubicBezTo>
                    <a:pt x="33154" y="1"/>
                    <a:pt x="32629" y="468"/>
                    <a:pt x="32133" y="701"/>
                  </a:cubicBezTo>
                  <a:cubicBezTo>
                    <a:pt x="30498" y="1519"/>
                    <a:pt x="28747" y="2219"/>
                    <a:pt x="27434" y="3241"/>
                  </a:cubicBezTo>
                  <a:cubicBezTo>
                    <a:pt x="27230" y="3503"/>
                    <a:pt x="26967" y="3737"/>
                    <a:pt x="26704" y="3970"/>
                  </a:cubicBezTo>
                  <a:cubicBezTo>
                    <a:pt x="26121" y="4962"/>
                    <a:pt x="25479" y="6188"/>
                    <a:pt x="24924" y="6976"/>
                  </a:cubicBezTo>
                  <a:cubicBezTo>
                    <a:pt x="25099" y="6130"/>
                    <a:pt x="24895" y="4933"/>
                    <a:pt x="24807" y="4350"/>
                  </a:cubicBezTo>
                  <a:cubicBezTo>
                    <a:pt x="23728" y="4554"/>
                    <a:pt x="23173" y="5313"/>
                    <a:pt x="22356" y="5750"/>
                  </a:cubicBezTo>
                  <a:cubicBezTo>
                    <a:pt x="19846" y="7151"/>
                    <a:pt x="18387" y="9603"/>
                    <a:pt x="16840" y="11967"/>
                  </a:cubicBezTo>
                  <a:cubicBezTo>
                    <a:pt x="16606" y="11909"/>
                    <a:pt x="16490" y="11704"/>
                    <a:pt x="16139" y="11763"/>
                  </a:cubicBezTo>
                  <a:cubicBezTo>
                    <a:pt x="15410" y="11850"/>
                    <a:pt x="15089" y="12346"/>
                    <a:pt x="14563" y="12638"/>
                  </a:cubicBezTo>
                  <a:cubicBezTo>
                    <a:pt x="14184" y="13163"/>
                    <a:pt x="13863" y="13747"/>
                    <a:pt x="13600" y="14389"/>
                  </a:cubicBezTo>
                  <a:cubicBezTo>
                    <a:pt x="12987" y="14973"/>
                    <a:pt x="12258" y="15440"/>
                    <a:pt x="11820" y="16228"/>
                  </a:cubicBezTo>
                  <a:cubicBezTo>
                    <a:pt x="11616" y="16228"/>
                    <a:pt x="11528" y="16374"/>
                    <a:pt x="11353" y="16403"/>
                  </a:cubicBezTo>
                  <a:cubicBezTo>
                    <a:pt x="8989" y="18475"/>
                    <a:pt x="7559" y="21481"/>
                    <a:pt x="6100" y="24458"/>
                  </a:cubicBezTo>
                  <a:cubicBezTo>
                    <a:pt x="4816" y="27639"/>
                    <a:pt x="3385" y="30675"/>
                    <a:pt x="3006" y="347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1017225" y="648275"/>
              <a:ext cx="137200" cy="176600"/>
            </a:xfrm>
            <a:custGeom>
              <a:avLst/>
              <a:gdLst/>
              <a:ahLst/>
              <a:cxnLst/>
              <a:rect l="l" t="t" r="r" b="b"/>
              <a:pathLst>
                <a:path w="5488" h="7064" extrusionOk="0">
                  <a:moveTo>
                    <a:pt x="5487" y="1"/>
                  </a:moveTo>
                  <a:cubicBezTo>
                    <a:pt x="5225" y="1256"/>
                    <a:pt x="4495" y="2540"/>
                    <a:pt x="3941" y="3707"/>
                  </a:cubicBezTo>
                  <a:cubicBezTo>
                    <a:pt x="3211" y="4204"/>
                    <a:pt x="2540" y="4729"/>
                    <a:pt x="1868" y="5254"/>
                  </a:cubicBezTo>
                  <a:cubicBezTo>
                    <a:pt x="1518" y="5546"/>
                    <a:pt x="1197" y="5838"/>
                    <a:pt x="847" y="6101"/>
                  </a:cubicBezTo>
                  <a:cubicBezTo>
                    <a:pt x="730" y="6276"/>
                    <a:pt x="584" y="6422"/>
                    <a:pt x="409" y="6538"/>
                  </a:cubicBezTo>
                  <a:cubicBezTo>
                    <a:pt x="322" y="6626"/>
                    <a:pt x="59" y="7064"/>
                    <a:pt x="1" y="6830"/>
                  </a:cubicBezTo>
                  <a:cubicBezTo>
                    <a:pt x="1343" y="4058"/>
                    <a:pt x="2773" y="1373"/>
                    <a:pt x="5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1074875" y="694250"/>
              <a:ext cx="202850" cy="99250"/>
            </a:xfrm>
            <a:custGeom>
              <a:avLst/>
              <a:gdLst/>
              <a:ahLst/>
              <a:cxnLst/>
              <a:rect l="l" t="t" r="r" b="b"/>
              <a:pathLst>
                <a:path w="8114" h="3970" extrusionOk="0">
                  <a:moveTo>
                    <a:pt x="8114" y="1"/>
                  </a:moveTo>
                  <a:cubicBezTo>
                    <a:pt x="7588" y="672"/>
                    <a:pt x="6625" y="1372"/>
                    <a:pt x="6041" y="2189"/>
                  </a:cubicBezTo>
                  <a:lnTo>
                    <a:pt x="5662" y="2189"/>
                  </a:lnTo>
                  <a:cubicBezTo>
                    <a:pt x="4028" y="2977"/>
                    <a:pt x="2423" y="3765"/>
                    <a:pt x="234" y="3970"/>
                  </a:cubicBezTo>
                  <a:cubicBezTo>
                    <a:pt x="0" y="3941"/>
                    <a:pt x="409" y="3678"/>
                    <a:pt x="496" y="3590"/>
                  </a:cubicBezTo>
                  <a:cubicBezTo>
                    <a:pt x="992" y="3211"/>
                    <a:pt x="1372" y="2744"/>
                    <a:pt x="1897" y="2423"/>
                  </a:cubicBezTo>
                  <a:cubicBezTo>
                    <a:pt x="2481" y="1810"/>
                    <a:pt x="3240" y="1431"/>
                    <a:pt x="3853" y="905"/>
                  </a:cubicBezTo>
                  <a:cubicBezTo>
                    <a:pt x="5195" y="526"/>
                    <a:pt x="6713" y="322"/>
                    <a:pt x="8114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996800" y="803700"/>
              <a:ext cx="175125" cy="62775"/>
            </a:xfrm>
            <a:custGeom>
              <a:avLst/>
              <a:gdLst/>
              <a:ahLst/>
              <a:cxnLst/>
              <a:rect l="l" t="t" r="r" b="b"/>
              <a:pathLst>
                <a:path w="7005" h="2511" extrusionOk="0">
                  <a:moveTo>
                    <a:pt x="6888" y="0"/>
                  </a:moveTo>
                  <a:cubicBezTo>
                    <a:pt x="7005" y="205"/>
                    <a:pt x="6363" y="584"/>
                    <a:pt x="6158" y="847"/>
                  </a:cubicBezTo>
                  <a:cubicBezTo>
                    <a:pt x="4524" y="1781"/>
                    <a:pt x="2073" y="1897"/>
                    <a:pt x="88" y="2510"/>
                  </a:cubicBezTo>
                  <a:cubicBezTo>
                    <a:pt x="0" y="2335"/>
                    <a:pt x="409" y="2102"/>
                    <a:pt x="613" y="1897"/>
                  </a:cubicBezTo>
                  <a:cubicBezTo>
                    <a:pt x="847" y="1664"/>
                    <a:pt x="1051" y="1430"/>
                    <a:pt x="1226" y="1226"/>
                  </a:cubicBezTo>
                  <a:cubicBezTo>
                    <a:pt x="2977" y="701"/>
                    <a:pt x="5341" y="759"/>
                    <a:pt x="6888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858175" y="813175"/>
              <a:ext cx="40150" cy="178050"/>
            </a:xfrm>
            <a:custGeom>
              <a:avLst/>
              <a:gdLst/>
              <a:ahLst/>
              <a:cxnLst/>
              <a:rect l="l" t="t" r="r" b="b"/>
              <a:pathLst>
                <a:path w="1606" h="7122" extrusionOk="0">
                  <a:moveTo>
                    <a:pt x="1547" y="1"/>
                  </a:moveTo>
                  <a:cubicBezTo>
                    <a:pt x="1605" y="1"/>
                    <a:pt x="1605" y="88"/>
                    <a:pt x="1605" y="117"/>
                  </a:cubicBezTo>
                  <a:cubicBezTo>
                    <a:pt x="876" y="2277"/>
                    <a:pt x="1401" y="5663"/>
                    <a:pt x="0" y="7122"/>
                  </a:cubicBezTo>
                  <a:cubicBezTo>
                    <a:pt x="234" y="5488"/>
                    <a:pt x="292" y="3678"/>
                    <a:pt x="263" y="1810"/>
                  </a:cubicBezTo>
                  <a:cubicBezTo>
                    <a:pt x="613" y="1110"/>
                    <a:pt x="1138" y="614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839200" y="867900"/>
              <a:ext cx="18250" cy="148875"/>
            </a:xfrm>
            <a:custGeom>
              <a:avLst/>
              <a:gdLst/>
              <a:ahLst/>
              <a:cxnLst/>
              <a:rect l="l" t="t" r="r" b="b"/>
              <a:pathLst>
                <a:path w="730" h="5955" extrusionOk="0">
                  <a:moveTo>
                    <a:pt x="701" y="1"/>
                  </a:moveTo>
                  <a:cubicBezTo>
                    <a:pt x="584" y="1868"/>
                    <a:pt x="730" y="4495"/>
                    <a:pt x="30" y="5954"/>
                  </a:cubicBezTo>
                  <a:cubicBezTo>
                    <a:pt x="234" y="4174"/>
                    <a:pt x="0" y="1489"/>
                    <a:pt x="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943525" y="863525"/>
              <a:ext cx="1500" cy="11700"/>
            </a:xfrm>
            <a:custGeom>
              <a:avLst/>
              <a:gdLst/>
              <a:ahLst/>
              <a:cxnLst/>
              <a:rect l="l" t="t" r="r" b="b"/>
              <a:pathLst>
                <a:path w="60" h="468" extrusionOk="0">
                  <a:moveTo>
                    <a:pt x="1" y="234"/>
                  </a:moveTo>
                  <a:cubicBezTo>
                    <a:pt x="59" y="1"/>
                    <a:pt x="59" y="467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07100" y="896350"/>
              <a:ext cx="31400" cy="159100"/>
            </a:xfrm>
            <a:custGeom>
              <a:avLst/>
              <a:gdLst/>
              <a:ahLst/>
              <a:cxnLst/>
              <a:rect l="l" t="t" r="r" b="b"/>
              <a:pathLst>
                <a:path w="1256" h="6364" extrusionOk="0">
                  <a:moveTo>
                    <a:pt x="1255" y="1"/>
                  </a:moveTo>
                  <a:cubicBezTo>
                    <a:pt x="1197" y="1694"/>
                    <a:pt x="905" y="3649"/>
                    <a:pt x="788" y="5488"/>
                  </a:cubicBezTo>
                  <a:cubicBezTo>
                    <a:pt x="526" y="5721"/>
                    <a:pt x="263" y="6305"/>
                    <a:pt x="29" y="6363"/>
                  </a:cubicBezTo>
                  <a:cubicBezTo>
                    <a:pt x="0" y="4349"/>
                    <a:pt x="438" y="2715"/>
                    <a:pt x="701" y="935"/>
                  </a:cubicBezTo>
                  <a:cubicBezTo>
                    <a:pt x="788" y="555"/>
                    <a:pt x="1138" y="380"/>
                    <a:pt x="1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699825" y="967125"/>
              <a:ext cx="35050" cy="183900"/>
            </a:xfrm>
            <a:custGeom>
              <a:avLst/>
              <a:gdLst/>
              <a:ahLst/>
              <a:cxnLst/>
              <a:rect l="l" t="t" r="r" b="b"/>
              <a:pathLst>
                <a:path w="1402" h="7356" extrusionOk="0">
                  <a:moveTo>
                    <a:pt x="1402" y="1"/>
                  </a:moveTo>
                  <a:cubicBezTo>
                    <a:pt x="877" y="2161"/>
                    <a:pt x="643" y="5050"/>
                    <a:pt x="118" y="7356"/>
                  </a:cubicBezTo>
                  <a:cubicBezTo>
                    <a:pt x="1" y="5371"/>
                    <a:pt x="293" y="3328"/>
                    <a:pt x="322" y="1314"/>
                  </a:cubicBezTo>
                  <a:cubicBezTo>
                    <a:pt x="585" y="760"/>
                    <a:pt x="993" y="409"/>
                    <a:pt x="1402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869100" y="970050"/>
              <a:ext cx="213100" cy="50375"/>
            </a:xfrm>
            <a:custGeom>
              <a:avLst/>
              <a:gdLst/>
              <a:ahLst/>
              <a:cxnLst/>
              <a:rect l="l" t="t" r="r" b="b"/>
              <a:pathLst>
                <a:path w="8524" h="2015" extrusionOk="0">
                  <a:moveTo>
                    <a:pt x="8348" y="1"/>
                  </a:moveTo>
                  <a:cubicBezTo>
                    <a:pt x="8523" y="205"/>
                    <a:pt x="8027" y="643"/>
                    <a:pt x="7939" y="964"/>
                  </a:cubicBezTo>
                  <a:cubicBezTo>
                    <a:pt x="5838" y="1868"/>
                    <a:pt x="2219" y="1256"/>
                    <a:pt x="1" y="2014"/>
                  </a:cubicBezTo>
                  <a:cubicBezTo>
                    <a:pt x="1840" y="438"/>
                    <a:pt x="5313" y="438"/>
                    <a:pt x="8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748725" y="986825"/>
              <a:ext cx="21175" cy="135750"/>
            </a:xfrm>
            <a:custGeom>
              <a:avLst/>
              <a:gdLst/>
              <a:ahLst/>
              <a:cxnLst/>
              <a:rect l="l" t="t" r="r" b="b"/>
              <a:pathLst>
                <a:path w="847" h="5430" extrusionOk="0">
                  <a:moveTo>
                    <a:pt x="730" y="1"/>
                  </a:moveTo>
                  <a:cubicBezTo>
                    <a:pt x="847" y="1956"/>
                    <a:pt x="584" y="4028"/>
                    <a:pt x="0" y="5429"/>
                  </a:cubicBezTo>
                  <a:cubicBezTo>
                    <a:pt x="205" y="3795"/>
                    <a:pt x="409" y="1723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69100" y="1005800"/>
              <a:ext cx="190475" cy="37975"/>
            </a:xfrm>
            <a:custGeom>
              <a:avLst/>
              <a:gdLst/>
              <a:ahLst/>
              <a:cxnLst/>
              <a:rect l="l" t="t" r="r" b="b"/>
              <a:pathLst>
                <a:path w="7619" h="1519" extrusionOk="0">
                  <a:moveTo>
                    <a:pt x="7502" y="30"/>
                  </a:moveTo>
                  <a:cubicBezTo>
                    <a:pt x="7589" y="1"/>
                    <a:pt x="7618" y="88"/>
                    <a:pt x="7618" y="147"/>
                  </a:cubicBezTo>
                  <a:cubicBezTo>
                    <a:pt x="5809" y="1431"/>
                    <a:pt x="3036" y="1518"/>
                    <a:pt x="1" y="1314"/>
                  </a:cubicBezTo>
                  <a:cubicBezTo>
                    <a:pt x="2015" y="409"/>
                    <a:pt x="5429" y="876"/>
                    <a:pt x="7502" y="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634175" y="1012375"/>
              <a:ext cx="61300" cy="306475"/>
            </a:xfrm>
            <a:custGeom>
              <a:avLst/>
              <a:gdLst/>
              <a:ahLst/>
              <a:cxnLst/>
              <a:rect l="l" t="t" r="r" b="b"/>
              <a:pathLst>
                <a:path w="2452" h="12259" extrusionOk="0">
                  <a:moveTo>
                    <a:pt x="2452" y="0"/>
                  </a:moveTo>
                  <a:cubicBezTo>
                    <a:pt x="2277" y="3006"/>
                    <a:pt x="2072" y="6479"/>
                    <a:pt x="1897" y="9690"/>
                  </a:cubicBezTo>
                  <a:cubicBezTo>
                    <a:pt x="1518" y="10624"/>
                    <a:pt x="963" y="11383"/>
                    <a:pt x="555" y="12258"/>
                  </a:cubicBezTo>
                  <a:cubicBezTo>
                    <a:pt x="672" y="9106"/>
                    <a:pt x="0" y="5370"/>
                    <a:pt x="613" y="2394"/>
                  </a:cubicBezTo>
                  <a:cubicBezTo>
                    <a:pt x="1139" y="1518"/>
                    <a:pt x="1927" y="876"/>
                    <a:pt x="2452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21675" y="1030600"/>
              <a:ext cx="243000" cy="59875"/>
            </a:xfrm>
            <a:custGeom>
              <a:avLst/>
              <a:gdLst/>
              <a:ahLst/>
              <a:cxnLst/>
              <a:rect l="l" t="t" r="r" b="b"/>
              <a:pathLst>
                <a:path w="9720" h="2395" extrusionOk="0">
                  <a:moveTo>
                    <a:pt x="9515" y="1"/>
                  </a:moveTo>
                  <a:cubicBezTo>
                    <a:pt x="9720" y="89"/>
                    <a:pt x="9340" y="468"/>
                    <a:pt x="9340" y="731"/>
                  </a:cubicBezTo>
                  <a:cubicBezTo>
                    <a:pt x="7210" y="2277"/>
                    <a:pt x="3153" y="1898"/>
                    <a:pt x="1" y="2394"/>
                  </a:cubicBezTo>
                  <a:cubicBezTo>
                    <a:pt x="234" y="1986"/>
                    <a:pt x="439" y="1548"/>
                    <a:pt x="731" y="1168"/>
                  </a:cubicBezTo>
                  <a:cubicBezTo>
                    <a:pt x="3503" y="614"/>
                    <a:pt x="7677" y="1665"/>
                    <a:pt x="9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806375" y="1080950"/>
              <a:ext cx="204300" cy="37975"/>
            </a:xfrm>
            <a:custGeom>
              <a:avLst/>
              <a:gdLst/>
              <a:ahLst/>
              <a:cxnLst/>
              <a:rect l="l" t="t" r="r" b="b"/>
              <a:pathLst>
                <a:path w="8172" h="1519" extrusionOk="0">
                  <a:moveTo>
                    <a:pt x="8055" y="1"/>
                  </a:moveTo>
                  <a:cubicBezTo>
                    <a:pt x="8172" y="147"/>
                    <a:pt x="7705" y="176"/>
                    <a:pt x="7442" y="263"/>
                  </a:cubicBezTo>
                  <a:cubicBezTo>
                    <a:pt x="5662" y="876"/>
                    <a:pt x="3269" y="1372"/>
                    <a:pt x="759" y="1343"/>
                  </a:cubicBezTo>
                  <a:cubicBezTo>
                    <a:pt x="496" y="1402"/>
                    <a:pt x="263" y="1460"/>
                    <a:pt x="0" y="1518"/>
                  </a:cubicBezTo>
                  <a:cubicBezTo>
                    <a:pt x="58" y="1227"/>
                    <a:pt x="234" y="1051"/>
                    <a:pt x="379" y="847"/>
                  </a:cubicBezTo>
                  <a:cubicBezTo>
                    <a:pt x="2685" y="322"/>
                    <a:pt x="5895" y="701"/>
                    <a:pt x="7997" y="1"/>
                  </a:cubicBezTo>
                  <a:lnTo>
                    <a:pt x="8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62575" y="1088975"/>
              <a:ext cx="272175" cy="105100"/>
            </a:xfrm>
            <a:custGeom>
              <a:avLst/>
              <a:gdLst/>
              <a:ahLst/>
              <a:cxnLst/>
              <a:rect l="l" t="t" r="r" b="b"/>
              <a:pathLst>
                <a:path w="10887" h="4204" extrusionOk="0">
                  <a:moveTo>
                    <a:pt x="10858" y="1"/>
                  </a:moveTo>
                  <a:cubicBezTo>
                    <a:pt x="10887" y="380"/>
                    <a:pt x="10449" y="789"/>
                    <a:pt x="10303" y="1197"/>
                  </a:cubicBezTo>
                  <a:cubicBezTo>
                    <a:pt x="9078" y="2160"/>
                    <a:pt x="7677" y="2978"/>
                    <a:pt x="5780" y="3328"/>
                  </a:cubicBezTo>
                  <a:cubicBezTo>
                    <a:pt x="3941" y="3649"/>
                    <a:pt x="1927" y="3853"/>
                    <a:pt x="59" y="4203"/>
                  </a:cubicBezTo>
                  <a:cubicBezTo>
                    <a:pt x="1" y="3941"/>
                    <a:pt x="497" y="3299"/>
                    <a:pt x="731" y="2919"/>
                  </a:cubicBezTo>
                  <a:cubicBezTo>
                    <a:pt x="2628" y="2598"/>
                    <a:pt x="4554" y="2482"/>
                    <a:pt x="6276" y="2015"/>
                  </a:cubicBezTo>
                  <a:cubicBezTo>
                    <a:pt x="7939" y="1577"/>
                    <a:pt x="9486" y="935"/>
                    <a:pt x="10770" y="118"/>
                  </a:cubicBezTo>
                  <a:cubicBezTo>
                    <a:pt x="10770" y="59"/>
                    <a:pt x="10858" y="88"/>
                    <a:pt x="10858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26875" y="1090450"/>
              <a:ext cx="10975" cy="196275"/>
            </a:xfrm>
            <a:custGeom>
              <a:avLst/>
              <a:gdLst/>
              <a:ahLst/>
              <a:cxnLst/>
              <a:rect l="l" t="t" r="r" b="b"/>
              <a:pathLst>
                <a:path w="439" h="7851" extrusionOk="0">
                  <a:moveTo>
                    <a:pt x="292" y="0"/>
                  </a:moveTo>
                  <a:cubicBezTo>
                    <a:pt x="176" y="2393"/>
                    <a:pt x="292" y="5341"/>
                    <a:pt x="438" y="7851"/>
                  </a:cubicBezTo>
                  <a:cubicBezTo>
                    <a:pt x="0" y="5720"/>
                    <a:pt x="88" y="3094"/>
                    <a:pt x="0" y="613"/>
                  </a:cubicBezTo>
                  <a:cubicBezTo>
                    <a:pt x="30" y="350"/>
                    <a:pt x="234" y="263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588200" y="1120350"/>
              <a:ext cx="43075" cy="239350"/>
            </a:xfrm>
            <a:custGeom>
              <a:avLst/>
              <a:gdLst/>
              <a:ahLst/>
              <a:cxnLst/>
              <a:rect l="l" t="t" r="r" b="b"/>
              <a:pathLst>
                <a:path w="1723" h="9574" extrusionOk="0">
                  <a:moveTo>
                    <a:pt x="1168" y="1"/>
                  </a:moveTo>
                  <a:cubicBezTo>
                    <a:pt x="993" y="3182"/>
                    <a:pt x="1723" y="6509"/>
                    <a:pt x="1489" y="9573"/>
                  </a:cubicBezTo>
                  <a:cubicBezTo>
                    <a:pt x="1110" y="7910"/>
                    <a:pt x="701" y="5838"/>
                    <a:pt x="380" y="3912"/>
                  </a:cubicBezTo>
                  <a:cubicBezTo>
                    <a:pt x="263" y="3211"/>
                    <a:pt x="1" y="2511"/>
                    <a:pt x="88" y="1956"/>
                  </a:cubicBezTo>
                  <a:cubicBezTo>
                    <a:pt x="205" y="1168"/>
                    <a:pt x="905" y="701"/>
                    <a:pt x="1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737775" y="1153925"/>
              <a:ext cx="255400" cy="83925"/>
            </a:xfrm>
            <a:custGeom>
              <a:avLst/>
              <a:gdLst/>
              <a:ahLst/>
              <a:cxnLst/>
              <a:rect l="l" t="t" r="r" b="b"/>
              <a:pathLst>
                <a:path w="10216" h="3357" extrusionOk="0">
                  <a:moveTo>
                    <a:pt x="10070" y="0"/>
                  </a:moveTo>
                  <a:cubicBezTo>
                    <a:pt x="10215" y="0"/>
                    <a:pt x="10128" y="29"/>
                    <a:pt x="10128" y="117"/>
                  </a:cubicBezTo>
                  <a:cubicBezTo>
                    <a:pt x="9398" y="759"/>
                    <a:pt x="8639" y="1372"/>
                    <a:pt x="7881" y="2014"/>
                  </a:cubicBezTo>
                  <a:cubicBezTo>
                    <a:pt x="5808" y="3006"/>
                    <a:pt x="2014" y="2277"/>
                    <a:pt x="30" y="3357"/>
                  </a:cubicBezTo>
                  <a:cubicBezTo>
                    <a:pt x="1" y="3152"/>
                    <a:pt x="263" y="2831"/>
                    <a:pt x="380" y="2627"/>
                  </a:cubicBezTo>
                  <a:cubicBezTo>
                    <a:pt x="3182" y="1343"/>
                    <a:pt x="7793" y="1810"/>
                    <a:pt x="1007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564850" y="1184575"/>
              <a:ext cx="48175" cy="213075"/>
            </a:xfrm>
            <a:custGeom>
              <a:avLst/>
              <a:gdLst/>
              <a:ahLst/>
              <a:cxnLst/>
              <a:rect l="l" t="t" r="r" b="b"/>
              <a:pathLst>
                <a:path w="1927" h="8523" extrusionOk="0">
                  <a:moveTo>
                    <a:pt x="701" y="0"/>
                  </a:moveTo>
                  <a:cubicBezTo>
                    <a:pt x="818" y="2889"/>
                    <a:pt x="1810" y="4932"/>
                    <a:pt x="1927" y="7851"/>
                  </a:cubicBezTo>
                  <a:cubicBezTo>
                    <a:pt x="1869" y="8114"/>
                    <a:pt x="1693" y="8230"/>
                    <a:pt x="1635" y="8522"/>
                  </a:cubicBezTo>
                  <a:cubicBezTo>
                    <a:pt x="1256" y="6041"/>
                    <a:pt x="526" y="3940"/>
                    <a:pt x="1" y="1634"/>
                  </a:cubicBezTo>
                  <a:cubicBezTo>
                    <a:pt x="147" y="992"/>
                    <a:pt x="468" y="525"/>
                    <a:pt x="70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512325" y="1240750"/>
              <a:ext cx="81750" cy="262675"/>
            </a:xfrm>
            <a:custGeom>
              <a:avLst/>
              <a:gdLst/>
              <a:ahLst/>
              <a:cxnLst/>
              <a:rect l="l" t="t" r="r" b="b"/>
              <a:pathLst>
                <a:path w="3270" h="10507" extrusionOk="0">
                  <a:moveTo>
                    <a:pt x="1781" y="0"/>
                  </a:moveTo>
                  <a:cubicBezTo>
                    <a:pt x="2306" y="2364"/>
                    <a:pt x="3269" y="4291"/>
                    <a:pt x="3182" y="7267"/>
                  </a:cubicBezTo>
                  <a:cubicBezTo>
                    <a:pt x="2685" y="8376"/>
                    <a:pt x="2131" y="9398"/>
                    <a:pt x="1664" y="10507"/>
                  </a:cubicBezTo>
                  <a:cubicBezTo>
                    <a:pt x="1606" y="8552"/>
                    <a:pt x="964" y="6655"/>
                    <a:pt x="0" y="5370"/>
                  </a:cubicBezTo>
                  <a:cubicBezTo>
                    <a:pt x="467" y="3444"/>
                    <a:pt x="1109" y="1693"/>
                    <a:pt x="178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639275" y="1339975"/>
              <a:ext cx="236425" cy="73000"/>
            </a:xfrm>
            <a:custGeom>
              <a:avLst/>
              <a:gdLst/>
              <a:ahLst/>
              <a:cxnLst/>
              <a:rect l="l" t="t" r="r" b="b"/>
              <a:pathLst>
                <a:path w="9457" h="2920" extrusionOk="0">
                  <a:moveTo>
                    <a:pt x="9311" y="0"/>
                  </a:moveTo>
                  <a:cubicBezTo>
                    <a:pt x="9457" y="0"/>
                    <a:pt x="9369" y="30"/>
                    <a:pt x="9369" y="117"/>
                  </a:cubicBezTo>
                  <a:cubicBezTo>
                    <a:pt x="7063" y="1868"/>
                    <a:pt x="3182" y="2043"/>
                    <a:pt x="1" y="2919"/>
                  </a:cubicBezTo>
                  <a:cubicBezTo>
                    <a:pt x="409" y="2306"/>
                    <a:pt x="1489" y="2335"/>
                    <a:pt x="2131" y="1956"/>
                  </a:cubicBezTo>
                  <a:cubicBezTo>
                    <a:pt x="4729" y="1489"/>
                    <a:pt x="7355" y="1080"/>
                    <a:pt x="9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599875" y="1366250"/>
              <a:ext cx="264875" cy="132075"/>
            </a:xfrm>
            <a:custGeom>
              <a:avLst/>
              <a:gdLst/>
              <a:ahLst/>
              <a:cxnLst/>
              <a:rect l="l" t="t" r="r" b="b"/>
              <a:pathLst>
                <a:path w="10595" h="5283" extrusionOk="0">
                  <a:moveTo>
                    <a:pt x="10595" y="0"/>
                  </a:moveTo>
                  <a:cubicBezTo>
                    <a:pt x="10274" y="788"/>
                    <a:pt x="9632" y="1751"/>
                    <a:pt x="9019" y="2481"/>
                  </a:cubicBezTo>
                  <a:cubicBezTo>
                    <a:pt x="6159" y="3561"/>
                    <a:pt x="2540" y="3853"/>
                    <a:pt x="1" y="5283"/>
                  </a:cubicBezTo>
                  <a:cubicBezTo>
                    <a:pt x="117" y="4524"/>
                    <a:pt x="701" y="3794"/>
                    <a:pt x="964" y="3035"/>
                  </a:cubicBezTo>
                  <a:cubicBezTo>
                    <a:pt x="3707" y="1576"/>
                    <a:pt x="8143" y="1780"/>
                    <a:pt x="10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494075" y="1390325"/>
              <a:ext cx="44550" cy="110925"/>
            </a:xfrm>
            <a:custGeom>
              <a:avLst/>
              <a:gdLst/>
              <a:ahLst/>
              <a:cxnLst/>
              <a:rect l="l" t="t" r="r" b="b"/>
              <a:pathLst>
                <a:path w="1782" h="4437" extrusionOk="0">
                  <a:moveTo>
                    <a:pt x="555" y="0"/>
                  </a:moveTo>
                  <a:cubicBezTo>
                    <a:pt x="1285" y="1080"/>
                    <a:pt x="1723" y="2481"/>
                    <a:pt x="1781" y="4261"/>
                  </a:cubicBezTo>
                  <a:cubicBezTo>
                    <a:pt x="1635" y="4436"/>
                    <a:pt x="1372" y="3824"/>
                    <a:pt x="1168" y="3707"/>
                  </a:cubicBezTo>
                  <a:cubicBezTo>
                    <a:pt x="760" y="3532"/>
                    <a:pt x="497" y="3240"/>
                    <a:pt x="1" y="3181"/>
                  </a:cubicBezTo>
                  <a:cubicBezTo>
                    <a:pt x="118" y="2072"/>
                    <a:pt x="351" y="1051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442275" y="1419500"/>
              <a:ext cx="173675" cy="414450"/>
            </a:xfrm>
            <a:custGeom>
              <a:avLst/>
              <a:gdLst/>
              <a:ahLst/>
              <a:cxnLst/>
              <a:rect l="l" t="t" r="r" b="b"/>
              <a:pathLst>
                <a:path w="6947" h="16578" extrusionOk="0">
                  <a:moveTo>
                    <a:pt x="6947" y="1"/>
                  </a:moveTo>
                  <a:cubicBezTo>
                    <a:pt x="6567" y="1197"/>
                    <a:pt x="5779" y="2481"/>
                    <a:pt x="5254" y="3707"/>
                  </a:cubicBezTo>
                  <a:cubicBezTo>
                    <a:pt x="3678" y="7618"/>
                    <a:pt x="2073" y="11470"/>
                    <a:pt x="1051" y="15907"/>
                  </a:cubicBezTo>
                  <a:cubicBezTo>
                    <a:pt x="789" y="16198"/>
                    <a:pt x="234" y="16490"/>
                    <a:pt x="1" y="16578"/>
                  </a:cubicBezTo>
                  <a:cubicBezTo>
                    <a:pt x="2014" y="10828"/>
                    <a:pt x="4232" y="5283"/>
                    <a:pt x="6772" y="1"/>
                  </a:cubicBezTo>
                  <a:lnTo>
                    <a:pt x="6947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580900" y="1440675"/>
              <a:ext cx="235700" cy="100700"/>
            </a:xfrm>
            <a:custGeom>
              <a:avLst/>
              <a:gdLst/>
              <a:ahLst/>
              <a:cxnLst/>
              <a:rect l="l" t="t" r="r" b="b"/>
              <a:pathLst>
                <a:path w="9428" h="4028" extrusionOk="0">
                  <a:moveTo>
                    <a:pt x="9282" y="0"/>
                  </a:moveTo>
                  <a:cubicBezTo>
                    <a:pt x="9428" y="292"/>
                    <a:pt x="8698" y="671"/>
                    <a:pt x="8494" y="1022"/>
                  </a:cubicBezTo>
                  <a:cubicBezTo>
                    <a:pt x="7531" y="1284"/>
                    <a:pt x="6889" y="1897"/>
                    <a:pt x="6159" y="2422"/>
                  </a:cubicBezTo>
                  <a:cubicBezTo>
                    <a:pt x="4262" y="3123"/>
                    <a:pt x="1869" y="3298"/>
                    <a:pt x="1" y="4028"/>
                  </a:cubicBezTo>
                  <a:cubicBezTo>
                    <a:pt x="176" y="3561"/>
                    <a:pt x="351" y="3094"/>
                    <a:pt x="555" y="2627"/>
                  </a:cubicBezTo>
                  <a:cubicBezTo>
                    <a:pt x="3094" y="1401"/>
                    <a:pt x="6509" y="1022"/>
                    <a:pt x="9282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849400" y="1856550"/>
              <a:ext cx="1500" cy="10975"/>
            </a:xfrm>
            <a:custGeom>
              <a:avLst/>
              <a:gdLst/>
              <a:ahLst/>
              <a:cxnLst/>
              <a:rect l="l" t="t" r="r" b="b"/>
              <a:pathLst>
                <a:path w="60" h="439" extrusionOk="0">
                  <a:moveTo>
                    <a:pt x="1" y="234"/>
                  </a:moveTo>
                  <a:cubicBezTo>
                    <a:pt x="59" y="1"/>
                    <a:pt x="59" y="438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1153675" y="617650"/>
              <a:ext cx="70800" cy="96325"/>
            </a:xfrm>
            <a:custGeom>
              <a:avLst/>
              <a:gdLst/>
              <a:ahLst/>
              <a:cxnLst/>
              <a:rect l="l" t="t" r="r" b="b"/>
              <a:pathLst>
                <a:path w="2832" h="3853" extrusionOk="0">
                  <a:moveTo>
                    <a:pt x="1168" y="730"/>
                  </a:moveTo>
                  <a:cubicBezTo>
                    <a:pt x="1722" y="496"/>
                    <a:pt x="2247" y="175"/>
                    <a:pt x="2831" y="0"/>
                  </a:cubicBezTo>
                  <a:cubicBezTo>
                    <a:pt x="2364" y="642"/>
                    <a:pt x="1985" y="1372"/>
                    <a:pt x="1430" y="1956"/>
                  </a:cubicBezTo>
                  <a:cubicBezTo>
                    <a:pt x="1255" y="2306"/>
                    <a:pt x="934" y="2568"/>
                    <a:pt x="701" y="2889"/>
                  </a:cubicBezTo>
                  <a:cubicBezTo>
                    <a:pt x="555" y="3035"/>
                    <a:pt x="496" y="3240"/>
                    <a:pt x="321" y="3356"/>
                  </a:cubicBezTo>
                  <a:cubicBezTo>
                    <a:pt x="234" y="3415"/>
                    <a:pt x="0" y="3853"/>
                    <a:pt x="0" y="3619"/>
                  </a:cubicBezTo>
                  <a:cubicBezTo>
                    <a:pt x="496" y="2773"/>
                    <a:pt x="847" y="1780"/>
                    <a:pt x="1168" y="7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1131050" y="639525"/>
              <a:ext cx="40150" cy="89775"/>
            </a:xfrm>
            <a:custGeom>
              <a:avLst/>
              <a:gdLst/>
              <a:ahLst/>
              <a:cxnLst/>
              <a:rect l="l" t="t" r="r" b="b"/>
              <a:pathLst>
                <a:path w="1606" h="3591" extrusionOk="0">
                  <a:moveTo>
                    <a:pt x="1606" y="1"/>
                  </a:moveTo>
                  <a:cubicBezTo>
                    <a:pt x="1460" y="1139"/>
                    <a:pt x="759" y="2219"/>
                    <a:pt x="380" y="3328"/>
                  </a:cubicBezTo>
                  <a:cubicBezTo>
                    <a:pt x="234" y="3386"/>
                    <a:pt x="117" y="3503"/>
                    <a:pt x="0" y="3590"/>
                  </a:cubicBezTo>
                  <a:cubicBezTo>
                    <a:pt x="205" y="3094"/>
                    <a:pt x="526" y="2452"/>
                    <a:pt x="788" y="1810"/>
                  </a:cubicBezTo>
                  <a:cubicBezTo>
                    <a:pt x="1022" y="1168"/>
                    <a:pt x="1109" y="380"/>
                    <a:pt x="1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950100" y="705200"/>
              <a:ext cx="72250" cy="186800"/>
            </a:xfrm>
            <a:custGeom>
              <a:avLst/>
              <a:gdLst/>
              <a:ahLst/>
              <a:cxnLst/>
              <a:rect l="l" t="t" r="r" b="b"/>
              <a:pathLst>
                <a:path w="2890" h="7472" extrusionOk="0">
                  <a:moveTo>
                    <a:pt x="2686" y="59"/>
                  </a:moveTo>
                  <a:cubicBezTo>
                    <a:pt x="2890" y="2306"/>
                    <a:pt x="2102" y="4028"/>
                    <a:pt x="1635" y="5779"/>
                  </a:cubicBezTo>
                  <a:cubicBezTo>
                    <a:pt x="1051" y="6304"/>
                    <a:pt x="526" y="6888"/>
                    <a:pt x="1" y="7472"/>
                  </a:cubicBezTo>
                  <a:cubicBezTo>
                    <a:pt x="351" y="4991"/>
                    <a:pt x="1168" y="2510"/>
                    <a:pt x="2073" y="409"/>
                  </a:cubicBezTo>
                  <a:cubicBezTo>
                    <a:pt x="2335" y="380"/>
                    <a:pt x="2510" y="0"/>
                    <a:pt x="2686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890275" y="738025"/>
              <a:ext cx="83925" cy="215275"/>
            </a:xfrm>
            <a:custGeom>
              <a:avLst/>
              <a:gdLst/>
              <a:ahLst/>
              <a:cxnLst/>
              <a:rect l="l" t="t" r="r" b="b"/>
              <a:pathLst>
                <a:path w="3357" h="8611" extrusionOk="0">
                  <a:moveTo>
                    <a:pt x="3357" y="1"/>
                  </a:moveTo>
                  <a:cubicBezTo>
                    <a:pt x="2248" y="1752"/>
                    <a:pt x="1839" y="4670"/>
                    <a:pt x="1343" y="7209"/>
                  </a:cubicBezTo>
                  <a:cubicBezTo>
                    <a:pt x="905" y="7647"/>
                    <a:pt x="380" y="8318"/>
                    <a:pt x="0" y="8610"/>
                  </a:cubicBezTo>
                  <a:cubicBezTo>
                    <a:pt x="263" y="6567"/>
                    <a:pt x="496" y="4437"/>
                    <a:pt x="847" y="2452"/>
                  </a:cubicBezTo>
                  <a:cubicBezTo>
                    <a:pt x="1460" y="1431"/>
                    <a:pt x="2481" y="759"/>
                    <a:pt x="3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1048600" y="764300"/>
              <a:ext cx="159075" cy="51825"/>
            </a:xfrm>
            <a:custGeom>
              <a:avLst/>
              <a:gdLst/>
              <a:ahLst/>
              <a:cxnLst/>
              <a:rect l="l" t="t" r="r" b="b"/>
              <a:pathLst>
                <a:path w="6363" h="2073" extrusionOk="0">
                  <a:moveTo>
                    <a:pt x="6363" y="0"/>
                  </a:moveTo>
                  <a:cubicBezTo>
                    <a:pt x="5341" y="1460"/>
                    <a:pt x="2656" y="1751"/>
                    <a:pt x="263" y="2072"/>
                  </a:cubicBezTo>
                  <a:cubicBezTo>
                    <a:pt x="1" y="1985"/>
                    <a:pt x="555" y="1810"/>
                    <a:pt x="613" y="1635"/>
                  </a:cubicBezTo>
                  <a:cubicBezTo>
                    <a:pt x="2773" y="1343"/>
                    <a:pt x="4787" y="876"/>
                    <a:pt x="636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944275" y="765750"/>
              <a:ext cx="29925" cy="104375"/>
            </a:xfrm>
            <a:custGeom>
              <a:avLst/>
              <a:gdLst/>
              <a:ahLst/>
              <a:cxnLst/>
              <a:rect l="l" t="t" r="r" b="b"/>
              <a:pathLst>
                <a:path w="1197" h="4175" extrusionOk="0">
                  <a:moveTo>
                    <a:pt x="1022" y="234"/>
                  </a:moveTo>
                  <a:cubicBezTo>
                    <a:pt x="963" y="1"/>
                    <a:pt x="1197" y="205"/>
                    <a:pt x="1022" y="234"/>
                  </a:cubicBezTo>
                  <a:cubicBezTo>
                    <a:pt x="1022" y="322"/>
                    <a:pt x="963" y="351"/>
                    <a:pt x="963" y="438"/>
                  </a:cubicBezTo>
                  <a:cubicBezTo>
                    <a:pt x="584" y="1489"/>
                    <a:pt x="292" y="2657"/>
                    <a:pt x="88" y="3853"/>
                  </a:cubicBezTo>
                  <a:cubicBezTo>
                    <a:pt x="0" y="4174"/>
                    <a:pt x="0" y="3649"/>
                    <a:pt x="88" y="3590"/>
                  </a:cubicBezTo>
                  <a:cubicBezTo>
                    <a:pt x="29" y="3357"/>
                    <a:pt x="175" y="3269"/>
                    <a:pt x="117" y="3036"/>
                  </a:cubicBezTo>
                  <a:cubicBezTo>
                    <a:pt x="204" y="2686"/>
                    <a:pt x="292" y="2365"/>
                    <a:pt x="350" y="2014"/>
                  </a:cubicBezTo>
                  <a:cubicBezTo>
                    <a:pt x="584" y="1431"/>
                    <a:pt x="700" y="730"/>
                    <a:pt x="1022" y="2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961775" y="854050"/>
              <a:ext cx="164925" cy="53275"/>
            </a:xfrm>
            <a:custGeom>
              <a:avLst/>
              <a:gdLst/>
              <a:ahLst/>
              <a:cxnLst/>
              <a:rect l="l" t="t" r="r" b="b"/>
              <a:pathLst>
                <a:path w="6597" h="2131" extrusionOk="0">
                  <a:moveTo>
                    <a:pt x="6596" y="0"/>
                  </a:moveTo>
                  <a:cubicBezTo>
                    <a:pt x="5283" y="1372"/>
                    <a:pt x="2189" y="1459"/>
                    <a:pt x="0" y="2131"/>
                  </a:cubicBezTo>
                  <a:cubicBezTo>
                    <a:pt x="1722" y="934"/>
                    <a:pt x="4407" y="730"/>
                    <a:pt x="6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82975" y="881775"/>
              <a:ext cx="235700" cy="113850"/>
            </a:xfrm>
            <a:custGeom>
              <a:avLst/>
              <a:gdLst/>
              <a:ahLst/>
              <a:cxnLst/>
              <a:rect l="l" t="t" r="r" b="b"/>
              <a:pathLst>
                <a:path w="9428" h="4554" extrusionOk="0">
                  <a:moveTo>
                    <a:pt x="9427" y="0"/>
                  </a:moveTo>
                  <a:cubicBezTo>
                    <a:pt x="9194" y="934"/>
                    <a:pt x="8668" y="2072"/>
                    <a:pt x="8231" y="2977"/>
                  </a:cubicBezTo>
                  <a:cubicBezTo>
                    <a:pt x="5429" y="3444"/>
                    <a:pt x="2043" y="3327"/>
                    <a:pt x="0" y="4553"/>
                  </a:cubicBezTo>
                  <a:cubicBezTo>
                    <a:pt x="643" y="3648"/>
                    <a:pt x="1431" y="2919"/>
                    <a:pt x="2131" y="2072"/>
                  </a:cubicBezTo>
                  <a:cubicBezTo>
                    <a:pt x="4086" y="1313"/>
                    <a:pt x="6509" y="1022"/>
                    <a:pt x="8698" y="467"/>
                  </a:cubicBezTo>
                  <a:cubicBezTo>
                    <a:pt x="8960" y="321"/>
                    <a:pt x="9223" y="204"/>
                    <a:pt x="9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764050" y="887600"/>
              <a:ext cx="59125" cy="230600"/>
            </a:xfrm>
            <a:custGeom>
              <a:avLst/>
              <a:gdLst/>
              <a:ahLst/>
              <a:cxnLst/>
              <a:rect l="l" t="t" r="r" b="b"/>
              <a:pathLst>
                <a:path w="2365" h="9224" extrusionOk="0">
                  <a:moveTo>
                    <a:pt x="2189" y="234"/>
                  </a:moveTo>
                  <a:cubicBezTo>
                    <a:pt x="2364" y="409"/>
                    <a:pt x="1868" y="818"/>
                    <a:pt x="1839" y="1168"/>
                  </a:cubicBezTo>
                  <a:cubicBezTo>
                    <a:pt x="1664" y="1460"/>
                    <a:pt x="1693" y="1985"/>
                    <a:pt x="1518" y="2306"/>
                  </a:cubicBezTo>
                  <a:cubicBezTo>
                    <a:pt x="1343" y="3357"/>
                    <a:pt x="993" y="4583"/>
                    <a:pt x="1284" y="5779"/>
                  </a:cubicBezTo>
                  <a:cubicBezTo>
                    <a:pt x="1168" y="6246"/>
                    <a:pt x="1255" y="6888"/>
                    <a:pt x="1226" y="7443"/>
                  </a:cubicBezTo>
                  <a:cubicBezTo>
                    <a:pt x="876" y="8027"/>
                    <a:pt x="438" y="8581"/>
                    <a:pt x="59" y="9136"/>
                  </a:cubicBezTo>
                  <a:cubicBezTo>
                    <a:pt x="29" y="9223"/>
                    <a:pt x="0" y="9136"/>
                    <a:pt x="0" y="9077"/>
                  </a:cubicBezTo>
                  <a:cubicBezTo>
                    <a:pt x="934" y="7093"/>
                    <a:pt x="292" y="3590"/>
                    <a:pt x="1022" y="1402"/>
                  </a:cubicBezTo>
                  <a:cubicBezTo>
                    <a:pt x="1284" y="935"/>
                    <a:pt x="1401" y="1"/>
                    <a:pt x="2189" y="23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707875" y="935025"/>
              <a:ext cx="60575" cy="274375"/>
            </a:xfrm>
            <a:custGeom>
              <a:avLst/>
              <a:gdLst/>
              <a:ahLst/>
              <a:cxnLst/>
              <a:rect l="l" t="t" r="r" b="b"/>
              <a:pathLst>
                <a:path w="2423" h="10975" extrusionOk="0">
                  <a:moveTo>
                    <a:pt x="0" y="10974"/>
                  </a:moveTo>
                  <a:cubicBezTo>
                    <a:pt x="175" y="9252"/>
                    <a:pt x="671" y="7297"/>
                    <a:pt x="1022" y="5400"/>
                  </a:cubicBezTo>
                  <a:cubicBezTo>
                    <a:pt x="1343" y="3474"/>
                    <a:pt x="1372" y="1460"/>
                    <a:pt x="2364" y="59"/>
                  </a:cubicBezTo>
                  <a:cubicBezTo>
                    <a:pt x="2364" y="59"/>
                    <a:pt x="2364" y="30"/>
                    <a:pt x="2364" y="1"/>
                  </a:cubicBezTo>
                  <a:cubicBezTo>
                    <a:pt x="2422" y="468"/>
                    <a:pt x="1868" y="1723"/>
                    <a:pt x="1693" y="2540"/>
                  </a:cubicBezTo>
                  <a:cubicBezTo>
                    <a:pt x="1051" y="5342"/>
                    <a:pt x="934" y="8756"/>
                    <a:pt x="0" y="1097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809275" y="10744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7" y="146"/>
                  </a:moveTo>
                  <a:cubicBezTo>
                    <a:pt x="322" y="0"/>
                    <a:pt x="1" y="321"/>
                    <a:pt x="147" y="146"/>
                  </a:cubicBezTo>
                  <a:lnTo>
                    <a:pt x="147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806375" y="10787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6" y="146"/>
                  </a:moveTo>
                  <a:cubicBezTo>
                    <a:pt x="321" y="0"/>
                    <a:pt x="0" y="321"/>
                    <a:pt x="146" y="146"/>
                  </a:cubicBezTo>
                  <a:lnTo>
                    <a:pt x="146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803450" y="1081675"/>
              <a:ext cx="6575" cy="11700"/>
            </a:xfrm>
            <a:custGeom>
              <a:avLst/>
              <a:gdLst/>
              <a:ahLst/>
              <a:cxnLst/>
              <a:rect l="l" t="t" r="r" b="b"/>
              <a:pathLst>
                <a:path w="263" h="468" extrusionOk="0">
                  <a:moveTo>
                    <a:pt x="175" y="205"/>
                  </a:moveTo>
                  <a:cubicBezTo>
                    <a:pt x="263" y="1"/>
                    <a:pt x="0" y="468"/>
                    <a:pt x="175" y="205"/>
                  </a:cubicBezTo>
                  <a:lnTo>
                    <a:pt x="175" y="2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622500" y="1102125"/>
              <a:ext cx="173675" cy="300625"/>
            </a:xfrm>
            <a:custGeom>
              <a:avLst/>
              <a:gdLst/>
              <a:ahLst/>
              <a:cxnLst/>
              <a:rect l="l" t="t" r="r" b="b"/>
              <a:pathLst>
                <a:path w="6947" h="12025" extrusionOk="0">
                  <a:moveTo>
                    <a:pt x="6946" y="0"/>
                  </a:moveTo>
                  <a:cubicBezTo>
                    <a:pt x="5896" y="1868"/>
                    <a:pt x="4612" y="3998"/>
                    <a:pt x="3473" y="5983"/>
                  </a:cubicBezTo>
                  <a:cubicBezTo>
                    <a:pt x="2948" y="7063"/>
                    <a:pt x="2306" y="7968"/>
                    <a:pt x="1810" y="9077"/>
                  </a:cubicBezTo>
                  <a:cubicBezTo>
                    <a:pt x="1109" y="9981"/>
                    <a:pt x="818" y="11266"/>
                    <a:pt x="0" y="12024"/>
                  </a:cubicBezTo>
                  <a:cubicBezTo>
                    <a:pt x="1868" y="7793"/>
                    <a:pt x="4466" y="3794"/>
                    <a:pt x="6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788125" y="1103575"/>
              <a:ext cx="198475" cy="46000"/>
            </a:xfrm>
            <a:custGeom>
              <a:avLst/>
              <a:gdLst/>
              <a:ahLst/>
              <a:cxnLst/>
              <a:rect l="l" t="t" r="r" b="b"/>
              <a:pathLst>
                <a:path w="7939" h="1840" extrusionOk="0">
                  <a:moveTo>
                    <a:pt x="0" y="1839"/>
                  </a:moveTo>
                  <a:cubicBezTo>
                    <a:pt x="88" y="1576"/>
                    <a:pt x="263" y="1431"/>
                    <a:pt x="321" y="1168"/>
                  </a:cubicBezTo>
                  <a:cubicBezTo>
                    <a:pt x="2043" y="613"/>
                    <a:pt x="4612" y="905"/>
                    <a:pt x="6421" y="438"/>
                  </a:cubicBezTo>
                  <a:cubicBezTo>
                    <a:pt x="6888" y="263"/>
                    <a:pt x="7472" y="146"/>
                    <a:pt x="7939" y="0"/>
                  </a:cubicBezTo>
                  <a:cubicBezTo>
                    <a:pt x="7530" y="234"/>
                    <a:pt x="7034" y="380"/>
                    <a:pt x="6538" y="555"/>
                  </a:cubicBezTo>
                  <a:cubicBezTo>
                    <a:pt x="4728" y="1343"/>
                    <a:pt x="2364" y="1606"/>
                    <a:pt x="0" y="18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701300" y="1196975"/>
              <a:ext cx="269975" cy="108000"/>
            </a:xfrm>
            <a:custGeom>
              <a:avLst/>
              <a:gdLst/>
              <a:ahLst/>
              <a:cxnLst/>
              <a:rect l="l" t="t" r="r" b="b"/>
              <a:pathLst>
                <a:path w="10799" h="4320" extrusionOk="0">
                  <a:moveTo>
                    <a:pt x="10741" y="0"/>
                  </a:moveTo>
                  <a:cubicBezTo>
                    <a:pt x="10799" y="175"/>
                    <a:pt x="10507" y="467"/>
                    <a:pt x="10478" y="730"/>
                  </a:cubicBezTo>
                  <a:cubicBezTo>
                    <a:pt x="10011" y="1080"/>
                    <a:pt x="9573" y="1430"/>
                    <a:pt x="9077" y="1751"/>
                  </a:cubicBezTo>
                  <a:cubicBezTo>
                    <a:pt x="5954" y="2539"/>
                    <a:pt x="2510" y="2948"/>
                    <a:pt x="0" y="4320"/>
                  </a:cubicBezTo>
                  <a:cubicBezTo>
                    <a:pt x="117" y="3823"/>
                    <a:pt x="555" y="3152"/>
                    <a:pt x="876" y="2627"/>
                  </a:cubicBezTo>
                  <a:cubicBezTo>
                    <a:pt x="3386" y="963"/>
                    <a:pt x="8902" y="2306"/>
                    <a:pt x="1074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676500" y="1236375"/>
              <a:ext cx="272175" cy="111650"/>
            </a:xfrm>
            <a:custGeom>
              <a:avLst/>
              <a:gdLst/>
              <a:ahLst/>
              <a:cxnLst/>
              <a:rect l="l" t="t" r="r" b="b"/>
              <a:pathLst>
                <a:path w="10887" h="4466" extrusionOk="0">
                  <a:moveTo>
                    <a:pt x="10886" y="0"/>
                  </a:moveTo>
                  <a:cubicBezTo>
                    <a:pt x="8989" y="3006"/>
                    <a:pt x="3444" y="2831"/>
                    <a:pt x="29" y="4466"/>
                  </a:cubicBezTo>
                  <a:cubicBezTo>
                    <a:pt x="0" y="4203"/>
                    <a:pt x="379" y="3853"/>
                    <a:pt x="467" y="3532"/>
                  </a:cubicBezTo>
                  <a:cubicBezTo>
                    <a:pt x="1897" y="2685"/>
                    <a:pt x="3707" y="2102"/>
                    <a:pt x="5574" y="1635"/>
                  </a:cubicBezTo>
                  <a:cubicBezTo>
                    <a:pt x="7442" y="1138"/>
                    <a:pt x="9485" y="1051"/>
                    <a:pt x="1088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653150" y="1292550"/>
              <a:ext cx="259025" cy="96325"/>
            </a:xfrm>
            <a:custGeom>
              <a:avLst/>
              <a:gdLst/>
              <a:ahLst/>
              <a:cxnLst/>
              <a:rect l="l" t="t" r="r" b="b"/>
              <a:pathLst>
                <a:path w="10361" h="3853" extrusionOk="0">
                  <a:moveTo>
                    <a:pt x="10361" y="0"/>
                  </a:moveTo>
                  <a:cubicBezTo>
                    <a:pt x="10361" y="321"/>
                    <a:pt x="9894" y="672"/>
                    <a:pt x="9748" y="1051"/>
                  </a:cubicBezTo>
                  <a:cubicBezTo>
                    <a:pt x="7238" y="2715"/>
                    <a:pt x="3298" y="2977"/>
                    <a:pt x="0" y="3853"/>
                  </a:cubicBezTo>
                  <a:cubicBezTo>
                    <a:pt x="671" y="3036"/>
                    <a:pt x="1810" y="2656"/>
                    <a:pt x="2860" y="2219"/>
                  </a:cubicBezTo>
                  <a:cubicBezTo>
                    <a:pt x="5429" y="1547"/>
                    <a:pt x="8230" y="1109"/>
                    <a:pt x="1036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497725" y="1488100"/>
              <a:ext cx="42350" cy="68600"/>
            </a:xfrm>
            <a:custGeom>
              <a:avLst/>
              <a:gdLst/>
              <a:ahLst/>
              <a:cxnLst/>
              <a:rect l="l" t="t" r="r" b="b"/>
              <a:pathLst>
                <a:path w="1694" h="2744" extrusionOk="0">
                  <a:moveTo>
                    <a:pt x="1" y="0"/>
                  </a:moveTo>
                  <a:cubicBezTo>
                    <a:pt x="730" y="234"/>
                    <a:pt x="1285" y="1080"/>
                    <a:pt x="1693" y="1810"/>
                  </a:cubicBezTo>
                  <a:cubicBezTo>
                    <a:pt x="1577" y="2160"/>
                    <a:pt x="1372" y="2393"/>
                    <a:pt x="1314" y="2744"/>
                  </a:cubicBezTo>
                  <a:cubicBezTo>
                    <a:pt x="789" y="1897"/>
                    <a:pt x="526" y="846"/>
                    <a:pt x="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569225" y="1515075"/>
              <a:ext cx="166400" cy="51850"/>
            </a:xfrm>
            <a:custGeom>
              <a:avLst/>
              <a:gdLst/>
              <a:ahLst/>
              <a:cxnLst/>
              <a:rect l="l" t="t" r="r" b="b"/>
              <a:pathLst>
                <a:path w="6656" h="2074" extrusionOk="0">
                  <a:moveTo>
                    <a:pt x="1" y="2073"/>
                  </a:moveTo>
                  <a:cubicBezTo>
                    <a:pt x="497" y="1110"/>
                    <a:pt x="1840" y="1022"/>
                    <a:pt x="2978" y="789"/>
                  </a:cubicBezTo>
                  <a:cubicBezTo>
                    <a:pt x="4174" y="526"/>
                    <a:pt x="5429" y="410"/>
                    <a:pt x="6392" y="1"/>
                  </a:cubicBezTo>
                  <a:cubicBezTo>
                    <a:pt x="6655" y="1"/>
                    <a:pt x="6276" y="118"/>
                    <a:pt x="6217" y="176"/>
                  </a:cubicBezTo>
                  <a:cubicBezTo>
                    <a:pt x="5838" y="322"/>
                    <a:pt x="5458" y="468"/>
                    <a:pt x="5108" y="672"/>
                  </a:cubicBezTo>
                  <a:cubicBezTo>
                    <a:pt x="3445" y="1168"/>
                    <a:pt x="1460" y="1343"/>
                    <a:pt x="1" y="207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5" name="Google Shape;465;p32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44764" y="2471350"/>
            <a:ext cx="3249917" cy="577800"/>
          </a:xfrm>
        </p:spPr>
        <p:txBody>
          <a:bodyPr/>
          <a:lstStyle/>
          <a:p>
            <a:pPr lvl="0"/>
            <a:r>
              <a:rPr lang="ru-RU" dirty="0"/>
              <a:t>	Освоить основы стихосложения и законы создания поэтического произведения.</a:t>
            </a:r>
          </a:p>
          <a:p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7"/>
          </p:nvPr>
        </p:nvSpPr>
        <p:spPr>
          <a:xfrm>
            <a:off x="5152882" y="1531883"/>
            <a:ext cx="3769148" cy="577800"/>
          </a:xfrm>
        </p:spPr>
        <p:txBody>
          <a:bodyPr/>
          <a:lstStyle/>
          <a:p>
            <a:pPr lvl="0"/>
            <a:r>
              <a:rPr lang="ru-RU" dirty="0"/>
              <a:t>	Проанализировать выразительные средства языка, с помощью которых в поэзии создается образ.</a:t>
            </a:r>
          </a:p>
          <a:p>
            <a:endParaRPr lang="ru-RU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4"/>
          </p:nvPr>
        </p:nvSpPr>
        <p:spPr>
          <a:xfrm>
            <a:off x="668082" y="3529974"/>
            <a:ext cx="3934314" cy="928114"/>
          </a:xfrm>
        </p:spPr>
        <p:txBody>
          <a:bodyPr/>
          <a:lstStyle/>
          <a:p>
            <a:pPr lvl="0"/>
            <a:r>
              <a:rPr lang="ru-RU" dirty="0"/>
              <a:t>	Подобрать авторские поэтические тексты, иллюстрирующие многообразие типов строфы как формы организации стихотворной речи. </a:t>
            </a:r>
          </a:p>
          <a:p>
            <a:endParaRPr lang="ru-RU" dirty="0"/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3"/>
          </p:nvPr>
        </p:nvSpPr>
        <p:spPr>
          <a:xfrm>
            <a:off x="5137612" y="2562195"/>
            <a:ext cx="3577187" cy="577800"/>
          </a:xfrm>
        </p:spPr>
        <p:txBody>
          <a:bodyPr/>
          <a:lstStyle/>
          <a:p>
            <a:pPr lvl="0"/>
            <a:r>
              <a:rPr lang="ru-RU" dirty="0"/>
              <a:t>	Создать собственные художественные тексты и подготовить их к публикации.</a:t>
            </a:r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91" y="2474124"/>
            <a:ext cx="957155" cy="883997"/>
          </a:xfrm>
          <a:prstGeom prst="rect">
            <a:avLst/>
          </a:prstGeom>
        </p:spPr>
      </p:pic>
      <p:sp>
        <p:nvSpPr>
          <p:cNvPr id="133" name="Google Shape;414;p32"/>
          <p:cNvSpPr txBox="1">
            <a:spLocks/>
          </p:cNvSpPr>
          <p:nvPr/>
        </p:nvSpPr>
        <p:spPr>
          <a:xfrm>
            <a:off x="4847664" y="3687774"/>
            <a:ext cx="7764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500" b="0" i="0" u="none" strike="noStrike" cap="none">
                <a:solidFill>
                  <a:schemeClr val="lt2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5</a:t>
            </a:r>
            <a:endParaRPr lang="es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13749" y="3602393"/>
            <a:ext cx="3244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Представить литературный альманах «</a:t>
            </a:r>
            <a:r>
              <a:rPr lang="ru-RU" dirty="0" smtClean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Проба пера» </a:t>
            </a:r>
            <a:r>
              <a:rPr lang="ru-RU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учащимся и педагогам гимназии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75445" y="1367675"/>
            <a:ext cx="2915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Цель - </a:t>
            </a:r>
            <a:r>
              <a:rPr lang="ru-RU" sz="1600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выпустить литературный альманах </a:t>
            </a:r>
            <a:r>
              <a:rPr lang="ru-RU" sz="1600" b="1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«Проба пера»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12065" y="1336540"/>
            <a:ext cx="2709546" cy="901008"/>
          </a:xfrm>
          <a:prstGeom prst="roundRect">
            <a:avLst>
              <a:gd name="adj" fmla="val 367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0882" y="1982399"/>
            <a:ext cx="177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Assistant"/>
                <a:ea typeface="Assistant"/>
                <a:cs typeface="Assistant"/>
              </a:rPr>
              <a:t>Задачи: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/>
          <p:nvPr/>
        </p:nvSpPr>
        <p:spPr>
          <a:xfrm>
            <a:off x="5511415" y="723112"/>
            <a:ext cx="3514904" cy="3330366"/>
          </a:xfrm>
          <a:custGeom>
            <a:avLst/>
            <a:gdLst/>
            <a:ahLst/>
            <a:cxnLst/>
            <a:rect l="l" t="t" r="r" b="b"/>
            <a:pathLst>
              <a:path w="23904" h="22649" extrusionOk="0">
                <a:moveTo>
                  <a:pt x="10683" y="1869"/>
                </a:moveTo>
                <a:cubicBezTo>
                  <a:pt x="11704" y="1810"/>
                  <a:pt x="11704" y="672"/>
                  <a:pt x="12842" y="701"/>
                </a:cubicBezTo>
                <a:cubicBezTo>
                  <a:pt x="13076" y="1081"/>
                  <a:pt x="13368" y="1402"/>
                  <a:pt x="13426" y="1956"/>
                </a:cubicBezTo>
                <a:cubicBezTo>
                  <a:pt x="15936" y="2073"/>
                  <a:pt x="17483" y="3153"/>
                  <a:pt x="18796" y="4495"/>
                </a:cubicBezTo>
                <a:cubicBezTo>
                  <a:pt x="20080" y="4816"/>
                  <a:pt x="20693" y="3912"/>
                  <a:pt x="22065" y="4116"/>
                </a:cubicBezTo>
                <a:cubicBezTo>
                  <a:pt x="22240" y="4379"/>
                  <a:pt x="22415" y="4525"/>
                  <a:pt x="22444" y="4787"/>
                </a:cubicBezTo>
                <a:cubicBezTo>
                  <a:pt x="22503" y="5780"/>
                  <a:pt x="21102" y="5663"/>
                  <a:pt x="20781" y="6363"/>
                </a:cubicBezTo>
                <a:cubicBezTo>
                  <a:pt x="20693" y="7180"/>
                  <a:pt x="21627" y="6947"/>
                  <a:pt x="22211" y="7093"/>
                </a:cubicBezTo>
                <a:cubicBezTo>
                  <a:pt x="22765" y="7735"/>
                  <a:pt x="22094" y="8348"/>
                  <a:pt x="21627" y="8611"/>
                </a:cubicBezTo>
                <a:cubicBezTo>
                  <a:pt x="21510" y="9661"/>
                  <a:pt x="22181" y="9895"/>
                  <a:pt x="22590" y="10362"/>
                </a:cubicBezTo>
                <a:cubicBezTo>
                  <a:pt x="23349" y="10303"/>
                  <a:pt x="23728" y="10683"/>
                  <a:pt x="23903" y="11237"/>
                </a:cubicBezTo>
                <a:cubicBezTo>
                  <a:pt x="23699" y="12200"/>
                  <a:pt x="22415" y="12113"/>
                  <a:pt x="21569" y="12405"/>
                </a:cubicBezTo>
                <a:cubicBezTo>
                  <a:pt x="21072" y="14535"/>
                  <a:pt x="19730" y="15790"/>
                  <a:pt x="18650" y="17337"/>
                </a:cubicBezTo>
                <a:cubicBezTo>
                  <a:pt x="18621" y="18650"/>
                  <a:pt x="18942" y="19905"/>
                  <a:pt x="17920" y="20255"/>
                </a:cubicBezTo>
                <a:cubicBezTo>
                  <a:pt x="16928" y="20372"/>
                  <a:pt x="16753" y="19701"/>
                  <a:pt x="16111" y="19438"/>
                </a:cubicBezTo>
                <a:cubicBezTo>
                  <a:pt x="15994" y="20372"/>
                  <a:pt x="16082" y="21890"/>
                  <a:pt x="15177" y="22269"/>
                </a:cubicBezTo>
                <a:cubicBezTo>
                  <a:pt x="13455" y="22649"/>
                  <a:pt x="13368" y="20839"/>
                  <a:pt x="12200" y="20460"/>
                </a:cubicBezTo>
                <a:cubicBezTo>
                  <a:pt x="11179" y="20722"/>
                  <a:pt x="10040" y="20693"/>
                  <a:pt x="9282" y="20168"/>
                </a:cubicBezTo>
                <a:cubicBezTo>
                  <a:pt x="7647" y="20314"/>
                  <a:pt x="6801" y="19643"/>
                  <a:pt x="5429" y="19526"/>
                </a:cubicBezTo>
                <a:cubicBezTo>
                  <a:pt x="4962" y="19526"/>
                  <a:pt x="5108" y="20168"/>
                  <a:pt x="4583" y="20110"/>
                </a:cubicBezTo>
                <a:cubicBezTo>
                  <a:pt x="3853" y="19730"/>
                  <a:pt x="4291" y="18767"/>
                  <a:pt x="4437" y="18067"/>
                </a:cubicBezTo>
                <a:cubicBezTo>
                  <a:pt x="4291" y="17483"/>
                  <a:pt x="3970" y="17045"/>
                  <a:pt x="3707" y="16607"/>
                </a:cubicBezTo>
                <a:cubicBezTo>
                  <a:pt x="3269" y="16724"/>
                  <a:pt x="2832" y="16695"/>
                  <a:pt x="2540" y="16461"/>
                </a:cubicBezTo>
                <a:cubicBezTo>
                  <a:pt x="2336" y="15994"/>
                  <a:pt x="2598" y="15498"/>
                  <a:pt x="2540" y="14944"/>
                </a:cubicBezTo>
                <a:cubicBezTo>
                  <a:pt x="2015" y="14506"/>
                  <a:pt x="1081" y="14535"/>
                  <a:pt x="730" y="13922"/>
                </a:cubicBezTo>
                <a:lnTo>
                  <a:pt x="730" y="13426"/>
                </a:lnTo>
                <a:cubicBezTo>
                  <a:pt x="1081" y="12901"/>
                  <a:pt x="2481" y="11879"/>
                  <a:pt x="1460" y="10887"/>
                </a:cubicBezTo>
                <a:cubicBezTo>
                  <a:pt x="1051" y="10799"/>
                  <a:pt x="117" y="11033"/>
                  <a:pt x="1" y="10508"/>
                </a:cubicBezTo>
                <a:cubicBezTo>
                  <a:pt x="147" y="9369"/>
                  <a:pt x="1168" y="9107"/>
                  <a:pt x="1810" y="8465"/>
                </a:cubicBezTo>
                <a:cubicBezTo>
                  <a:pt x="2598" y="7122"/>
                  <a:pt x="3094" y="5517"/>
                  <a:pt x="3853" y="4116"/>
                </a:cubicBezTo>
                <a:cubicBezTo>
                  <a:pt x="3591" y="3182"/>
                  <a:pt x="2481" y="2190"/>
                  <a:pt x="3036" y="1139"/>
                </a:cubicBezTo>
                <a:cubicBezTo>
                  <a:pt x="4174" y="1198"/>
                  <a:pt x="4291" y="2248"/>
                  <a:pt x="4787" y="2949"/>
                </a:cubicBezTo>
                <a:cubicBezTo>
                  <a:pt x="5663" y="2452"/>
                  <a:pt x="6655" y="2073"/>
                  <a:pt x="7910" y="1956"/>
                </a:cubicBezTo>
                <a:cubicBezTo>
                  <a:pt x="8435" y="1373"/>
                  <a:pt x="8435" y="1"/>
                  <a:pt x="9661" y="351"/>
                </a:cubicBezTo>
                <a:cubicBezTo>
                  <a:pt x="10099" y="760"/>
                  <a:pt x="10216" y="1489"/>
                  <a:pt x="10683" y="1869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ctrTitle"/>
          </p:nvPr>
        </p:nvSpPr>
        <p:spPr>
          <a:xfrm>
            <a:off x="-138863" y="302029"/>
            <a:ext cx="7261935" cy="8882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УК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И ТВОРЧЕСТВА </a:t>
            </a:r>
          </a:p>
        </p:txBody>
      </p:sp>
      <p:sp>
        <p:nvSpPr>
          <p:cNvPr id="260" name="Google Shape;260;p30"/>
          <p:cNvSpPr txBox="1">
            <a:spLocks noGrp="1"/>
          </p:cNvSpPr>
          <p:nvPr>
            <p:ph type="subTitle" idx="1"/>
          </p:nvPr>
        </p:nvSpPr>
        <p:spPr>
          <a:xfrm>
            <a:off x="409870" y="1617405"/>
            <a:ext cx="5422006" cy="25505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ru-RU" sz="2800" i="1" dirty="0"/>
              <a:t>Без вдохновения не написать</a:t>
            </a:r>
          </a:p>
          <a:p>
            <a:pPr marL="0" lvl="0" indent="0">
              <a:lnSpc>
                <a:spcPct val="150000"/>
              </a:lnSpc>
            </a:pPr>
            <a:r>
              <a:rPr lang="ru-RU" sz="2800" i="1" dirty="0"/>
              <a:t>ни стихов, ни прозы,</a:t>
            </a:r>
          </a:p>
          <a:p>
            <a:pPr marL="0" lvl="0" indent="0">
              <a:lnSpc>
                <a:spcPct val="150000"/>
              </a:lnSpc>
            </a:pPr>
            <a:r>
              <a:rPr lang="ru-RU" sz="2800" i="1" dirty="0"/>
              <a:t>Ведь хотелось только </a:t>
            </a:r>
            <a:r>
              <a:rPr lang="ru-RU" sz="2800" i="1" dirty="0" smtClean="0"/>
              <a:t>начать…</a:t>
            </a:r>
            <a:endParaRPr lang="ru-RU" sz="28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61" name="Google Shape;261;p30"/>
          <p:cNvCxnSpPr/>
          <p:nvPr/>
        </p:nvCxnSpPr>
        <p:spPr>
          <a:xfrm>
            <a:off x="1217221" y="1377112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grpSp>
        <p:nvGrpSpPr>
          <p:cNvPr id="262" name="Google Shape;262;p30"/>
          <p:cNvGrpSpPr/>
          <p:nvPr/>
        </p:nvGrpSpPr>
        <p:grpSpPr>
          <a:xfrm>
            <a:off x="5642811" y="707276"/>
            <a:ext cx="3226633" cy="3708314"/>
            <a:chOff x="9366359" y="542040"/>
            <a:chExt cx="3994386" cy="4081256"/>
          </a:xfrm>
        </p:grpSpPr>
        <p:grpSp>
          <p:nvGrpSpPr>
            <p:cNvPr id="263" name="Google Shape;263;p30"/>
            <p:cNvGrpSpPr/>
            <p:nvPr/>
          </p:nvGrpSpPr>
          <p:grpSpPr>
            <a:xfrm rot="-992935">
              <a:off x="9636896" y="984105"/>
              <a:ext cx="3453311" cy="2401827"/>
              <a:chOff x="4289175" y="246050"/>
              <a:chExt cx="1543175" cy="1073300"/>
            </a:xfrm>
          </p:grpSpPr>
          <p:sp>
            <p:nvSpPr>
              <p:cNvPr id="264" name="Google Shape;264;p30"/>
              <p:cNvSpPr/>
              <p:nvPr/>
            </p:nvSpPr>
            <p:spPr>
              <a:xfrm>
                <a:off x="4289175" y="246050"/>
                <a:ext cx="1543175" cy="1073300"/>
              </a:xfrm>
              <a:custGeom>
                <a:avLst/>
                <a:gdLst/>
                <a:ahLst/>
                <a:cxnLst/>
                <a:rect l="l" t="t" r="r" b="b"/>
                <a:pathLst>
                  <a:path w="61727" h="42932" extrusionOk="0">
                    <a:moveTo>
                      <a:pt x="4407" y="28514"/>
                    </a:moveTo>
                    <a:cubicBezTo>
                      <a:pt x="5604" y="32163"/>
                      <a:pt x="6859" y="35927"/>
                      <a:pt x="7939" y="39488"/>
                    </a:cubicBezTo>
                    <a:cubicBezTo>
                      <a:pt x="8289" y="40655"/>
                      <a:pt x="8493" y="41998"/>
                      <a:pt x="9398" y="42874"/>
                    </a:cubicBezTo>
                    <a:cubicBezTo>
                      <a:pt x="9952" y="42932"/>
                      <a:pt x="10740" y="42757"/>
                      <a:pt x="11383" y="42844"/>
                    </a:cubicBezTo>
                    <a:cubicBezTo>
                      <a:pt x="18270" y="41239"/>
                      <a:pt x="26238" y="40597"/>
                      <a:pt x="32921" y="38788"/>
                    </a:cubicBezTo>
                    <a:cubicBezTo>
                      <a:pt x="33943" y="39401"/>
                      <a:pt x="36277" y="39342"/>
                      <a:pt x="37387" y="38729"/>
                    </a:cubicBezTo>
                    <a:cubicBezTo>
                      <a:pt x="37853" y="38525"/>
                      <a:pt x="38029" y="38058"/>
                      <a:pt x="38466" y="37825"/>
                    </a:cubicBezTo>
                    <a:cubicBezTo>
                      <a:pt x="41385" y="37358"/>
                      <a:pt x="44479" y="37007"/>
                      <a:pt x="47514" y="36570"/>
                    </a:cubicBezTo>
                    <a:cubicBezTo>
                      <a:pt x="50549" y="36132"/>
                      <a:pt x="53730" y="36044"/>
                      <a:pt x="56415" y="35227"/>
                    </a:cubicBezTo>
                    <a:cubicBezTo>
                      <a:pt x="57349" y="35139"/>
                      <a:pt x="58312" y="34818"/>
                      <a:pt x="59217" y="34585"/>
                    </a:cubicBezTo>
                    <a:cubicBezTo>
                      <a:pt x="60151" y="34381"/>
                      <a:pt x="61202" y="34322"/>
                      <a:pt x="61698" y="33622"/>
                    </a:cubicBezTo>
                    <a:cubicBezTo>
                      <a:pt x="61727" y="32396"/>
                      <a:pt x="60735" y="31491"/>
                      <a:pt x="60851" y="30149"/>
                    </a:cubicBezTo>
                    <a:cubicBezTo>
                      <a:pt x="58546" y="25508"/>
                      <a:pt x="57612" y="19963"/>
                      <a:pt x="55861" y="14856"/>
                    </a:cubicBezTo>
                    <a:cubicBezTo>
                      <a:pt x="55452" y="13659"/>
                      <a:pt x="54898" y="12463"/>
                      <a:pt x="54401" y="11266"/>
                    </a:cubicBezTo>
                    <a:cubicBezTo>
                      <a:pt x="52913" y="7647"/>
                      <a:pt x="51366" y="4086"/>
                      <a:pt x="49761" y="730"/>
                    </a:cubicBezTo>
                    <a:cubicBezTo>
                      <a:pt x="49323" y="526"/>
                      <a:pt x="49148" y="0"/>
                      <a:pt x="48419" y="88"/>
                    </a:cubicBezTo>
                    <a:cubicBezTo>
                      <a:pt x="48302" y="88"/>
                      <a:pt x="48302" y="176"/>
                      <a:pt x="48185" y="176"/>
                    </a:cubicBezTo>
                    <a:cubicBezTo>
                      <a:pt x="45558" y="1314"/>
                      <a:pt x="41852" y="1576"/>
                      <a:pt x="38408" y="1693"/>
                    </a:cubicBezTo>
                    <a:cubicBezTo>
                      <a:pt x="37357" y="1722"/>
                      <a:pt x="36453" y="1635"/>
                      <a:pt x="35519" y="1752"/>
                    </a:cubicBezTo>
                    <a:cubicBezTo>
                      <a:pt x="32746" y="2131"/>
                      <a:pt x="30411" y="3036"/>
                      <a:pt x="28602" y="4232"/>
                    </a:cubicBezTo>
                    <a:cubicBezTo>
                      <a:pt x="28397" y="4407"/>
                      <a:pt x="28602" y="4904"/>
                      <a:pt x="28427" y="4933"/>
                    </a:cubicBezTo>
                    <a:cubicBezTo>
                      <a:pt x="27755" y="5079"/>
                      <a:pt x="27493" y="4962"/>
                      <a:pt x="27230" y="4583"/>
                    </a:cubicBezTo>
                    <a:cubicBezTo>
                      <a:pt x="25946" y="4495"/>
                      <a:pt x="24545" y="4086"/>
                      <a:pt x="23057" y="3999"/>
                    </a:cubicBezTo>
                    <a:cubicBezTo>
                      <a:pt x="21510" y="3911"/>
                      <a:pt x="19817" y="3853"/>
                      <a:pt x="18241" y="3999"/>
                    </a:cubicBezTo>
                    <a:cubicBezTo>
                      <a:pt x="15527" y="4320"/>
                      <a:pt x="13075" y="5371"/>
                      <a:pt x="10536" y="6071"/>
                    </a:cubicBezTo>
                    <a:cubicBezTo>
                      <a:pt x="7910" y="6801"/>
                      <a:pt x="5370" y="7501"/>
                      <a:pt x="2656" y="8026"/>
                    </a:cubicBezTo>
                    <a:cubicBezTo>
                      <a:pt x="2306" y="9427"/>
                      <a:pt x="2043" y="11383"/>
                      <a:pt x="1781" y="13075"/>
                    </a:cubicBezTo>
                    <a:cubicBezTo>
                      <a:pt x="993" y="13075"/>
                      <a:pt x="467" y="13367"/>
                      <a:pt x="0" y="13659"/>
                    </a:cubicBezTo>
                    <a:cubicBezTo>
                      <a:pt x="409" y="16315"/>
                      <a:pt x="1284" y="18796"/>
                      <a:pt x="1985" y="21276"/>
                    </a:cubicBezTo>
                    <a:cubicBezTo>
                      <a:pt x="2715" y="23757"/>
                      <a:pt x="3619" y="26121"/>
                      <a:pt x="4407" y="285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5015150" y="265750"/>
                <a:ext cx="709950" cy="847850"/>
              </a:xfrm>
              <a:custGeom>
                <a:avLst/>
                <a:gdLst/>
                <a:ahLst/>
                <a:cxnLst/>
                <a:rect l="l" t="t" r="r" b="b"/>
                <a:pathLst>
                  <a:path w="28398" h="33914" extrusionOk="0">
                    <a:moveTo>
                      <a:pt x="8406" y="28544"/>
                    </a:moveTo>
                    <a:cubicBezTo>
                      <a:pt x="12988" y="28223"/>
                      <a:pt x="17074" y="26909"/>
                      <a:pt x="21598" y="26326"/>
                    </a:cubicBezTo>
                    <a:cubicBezTo>
                      <a:pt x="22765" y="25975"/>
                      <a:pt x="24253" y="25567"/>
                      <a:pt x="25187" y="24983"/>
                    </a:cubicBezTo>
                    <a:cubicBezTo>
                      <a:pt x="25421" y="24837"/>
                      <a:pt x="26063" y="24487"/>
                      <a:pt x="25654" y="24195"/>
                    </a:cubicBezTo>
                    <a:cubicBezTo>
                      <a:pt x="20489" y="26180"/>
                      <a:pt x="13046" y="26092"/>
                      <a:pt x="8406" y="28544"/>
                    </a:cubicBezTo>
                    <a:close/>
                    <a:moveTo>
                      <a:pt x="24020" y="22531"/>
                    </a:moveTo>
                    <a:cubicBezTo>
                      <a:pt x="23028" y="22561"/>
                      <a:pt x="22065" y="22736"/>
                      <a:pt x="21101" y="22882"/>
                    </a:cubicBezTo>
                    <a:cubicBezTo>
                      <a:pt x="20109" y="23057"/>
                      <a:pt x="19146" y="23028"/>
                      <a:pt x="18095" y="23144"/>
                    </a:cubicBezTo>
                    <a:cubicBezTo>
                      <a:pt x="16140" y="23319"/>
                      <a:pt x="14097" y="23757"/>
                      <a:pt x="12229" y="24049"/>
                    </a:cubicBezTo>
                    <a:cubicBezTo>
                      <a:pt x="11266" y="24224"/>
                      <a:pt x="10245" y="24370"/>
                      <a:pt x="9369" y="24604"/>
                    </a:cubicBezTo>
                    <a:cubicBezTo>
                      <a:pt x="8523" y="24837"/>
                      <a:pt x="7530" y="25158"/>
                      <a:pt x="7209" y="25713"/>
                    </a:cubicBezTo>
                    <a:cubicBezTo>
                      <a:pt x="9719" y="25508"/>
                      <a:pt x="12492" y="24925"/>
                      <a:pt x="15323" y="24574"/>
                    </a:cubicBezTo>
                    <a:cubicBezTo>
                      <a:pt x="18154" y="24195"/>
                      <a:pt x="21101" y="24020"/>
                      <a:pt x="23553" y="23232"/>
                    </a:cubicBezTo>
                    <a:cubicBezTo>
                      <a:pt x="23962" y="23203"/>
                      <a:pt x="24195" y="22969"/>
                      <a:pt x="24604" y="22940"/>
                    </a:cubicBezTo>
                    <a:cubicBezTo>
                      <a:pt x="24750" y="22707"/>
                      <a:pt x="25362" y="22619"/>
                      <a:pt x="25217" y="22269"/>
                    </a:cubicBezTo>
                    <a:cubicBezTo>
                      <a:pt x="25129" y="22298"/>
                      <a:pt x="25041" y="22298"/>
                      <a:pt x="24954" y="22298"/>
                    </a:cubicBezTo>
                    <a:cubicBezTo>
                      <a:pt x="24662" y="22386"/>
                      <a:pt x="24312" y="22444"/>
                      <a:pt x="24020" y="22531"/>
                    </a:cubicBezTo>
                    <a:close/>
                    <a:moveTo>
                      <a:pt x="22677" y="21452"/>
                    </a:moveTo>
                    <a:cubicBezTo>
                      <a:pt x="17220" y="21919"/>
                      <a:pt x="11441" y="22240"/>
                      <a:pt x="7472" y="24137"/>
                    </a:cubicBezTo>
                    <a:cubicBezTo>
                      <a:pt x="8814" y="24253"/>
                      <a:pt x="10215" y="23845"/>
                      <a:pt x="11645" y="23640"/>
                    </a:cubicBezTo>
                    <a:cubicBezTo>
                      <a:pt x="14564" y="23232"/>
                      <a:pt x="17541" y="22794"/>
                      <a:pt x="20372" y="22415"/>
                    </a:cubicBezTo>
                    <a:cubicBezTo>
                      <a:pt x="21802" y="22210"/>
                      <a:pt x="23290" y="22210"/>
                      <a:pt x="24370" y="21452"/>
                    </a:cubicBezTo>
                    <a:cubicBezTo>
                      <a:pt x="23816" y="21247"/>
                      <a:pt x="23232" y="21393"/>
                      <a:pt x="22677" y="21452"/>
                    </a:cubicBezTo>
                    <a:close/>
                    <a:moveTo>
                      <a:pt x="23903" y="19642"/>
                    </a:moveTo>
                    <a:cubicBezTo>
                      <a:pt x="20926" y="19934"/>
                      <a:pt x="17628" y="19963"/>
                      <a:pt x="14535" y="20401"/>
                    </a:cubicBezTo>
                    <a:cubicBezTo>
                      <a:pt x="12258" y="20693"/>
                      <a:pt x="10069" y="21101"/>
                      <a:pt x="8172" y="21656"/>
                    </a:cubicBezTo>
                    <a:cubicBezTo>
                      <a:pt x="7589" y="21831"/>
                      <a:pt x="6801" y="21948"/>
                      <a:pt x="6538" y="22531"/>
                    </a:cubicBezTo>
                    <a:cubicBezTo>
                      <a:pt x="7997" y="22619"/>
                      <a:pt x="9544" y="22240"/>
                      <a:pt x="11149" y="22035"/>
                    </a:cubicBezTo>
                    <a:cubicBezTo>
                      <a:pt x="15089" y="21481"/>
                      <a:pt x="19204" y="21101"/>
                      <a:pt x="23115" y="20488"/>
                    </a:cubicBezTo>
                    <a:cubicBezTo>
                      <a:pt x="23786" y="20372"/>
                      <a:pt x="24720" y="20372"/>
                      <a:pt x="25041" y="19730"/>
                    </a:cubicBezTo>
                    <a:cubicBezTo>
                      <a:pt x="24720" y="19438"/>
                      <a:pt x="24253" y="19613"/>
                      <a:pt x="23903" y="19642"/>
                    </a:cubicBezTo>
                    <a:close/>
                    <a:moveTo>
                      <a:pt x="19525" y="18300"/>
                    </a:moveTo>
                    <a:cubicBezTo>
                      <a:pt x="16228" y="18591"/>
                      <a:pt x="12784" y="19175"/>
                      <a:pt x="9807" y="19817"/>
                    </a:cubicBezTo>
                    <a:cubicBezTo>
                      <a:pt x="8756" y="20051"/>
                      <a:pt x="7676" y="20226"/>
                      <a:pt x="6947" y="20751"/>
                    </a:cubicBezTo>
                    <a:cubicBezTo>
                      <a:pt x="7268" y="21101"/>
                      <a:pt x="7910" y="20722"/>
                      <a:pt x="8406" y="20897"/>
                    </a:cubicBezTo>
                    <a:cubicBezTo>
                      <a:pt x="12842" y="20138"/>
                      <a:pt x="17949" y="19467"/>
                      <a:pt x="22240" y="18650"/>
                    </a:cubicBezTo>
                    <a:cubicBezTo>
                      <a:pt x="22823" y="18533"/>
                      <a:pt x="23524" y="18504"/>
                      <a:pt x="23962" y="18066"/>
                    </a:cubicBezTo>
                    <a:cubicBezTo>
                      <a:pt x="22619" y="18241"/>
                      <a:pt x="21101" y="18183"/>
                      <a:pt x="19525" y="18300"/>
                    </a:cubicBezTo>
                    <a:close/>
                    <a:moveTo>
                      <a:pt x="16490" y="17366"/>
                    </a:moveTo>
                    <a:cubicBezTo>
                      <a:pt x="14243" y="17599"/>
                      <a:pt x="12142" y="17979"/>
                      <a:pt x="10128" y="18446"/>
                    </a:cubicBezTo>
                    <a:cubicBezTo>
                      <a:pt x="9661" y="18767"/>
                      <a:pt x="8610" y="18533"/>
                      <a:pt x="8581" y="19263"/>
                    </a:cubicBezTo>
                    <a:cubicBezTo>
                      <a:pt x="11791" y="18912"/>
                      <a:pt x="15206" y="18241"/>
                      <a:pt x="18183" y="17482"/>
                    </a:cubicBezTo>
                    <a:cubicBezTo>
                      <a:pt x="17804" y="17220"/>
                      <a:pt x="16957" y="17512"/>
                      <a:pt x="16490" y="17366"/>
                    </a:cubicBezTo>
                    <a:close/>
                    <a:moveTo>
                      <a:pt x="4495" y="9690"/>
                    </a:moveTo>
                    <a:cubicBezTo>
                      <a:pt x="5137" y="10011"/>
                      <a:pt x="5925" y="9690"/>
                      <a:pt x="6626" y="9544"/>
                    </a:cubicBezTo>
                    <a:cubicBezTo>
                      <a:pt x="8143" y="9252"/>
                      <a:pt x="9719" y="9019"/>
                      <a:pt x="11120" y="8668"/>
                    </a:cubicBezTo>
                    <a:cubicBezTo>
                      <a:pt x="11821" y="8493"/>
                      <a:pt x="12579" y="8347"/>
                      <a:pt x="13017" y="7910"/>
                    </a:cubicBezTo>
                    <a:cubicBezTo>
                      <a:pt x="10040" y="7939"/>
                      <a:pt x="6772" y="8610"/>
                      <a:pt x="4495" y="9690"/>
                    </a:cubicBezTo>
                    <a:close/>
                    <a:moveTo>
                      <a:pt x="11441" y="6217"/>
                    </a:moveTo>
                    <a:cubicBezTo>
                      <a:pt x="10099" y="6567"/>
                      <a:pt x="8610" y="6771"/>
                      <a:pt x="7355" y="7209"/>
                    </a:cubicBezTo>
                    <a:cubicBezTo>
                      <a:pt x="6013" y="7589"/>
                      <a:pt x="4466" y="7764"/>
                      <a:pt x="3649" y="8610"/>
                    </a:cubicBezTo>
                    <a:cubicBezTo>
                      <a:pt x="4232" y="9135"/>
                      <a:pt x="5166" y="8639"/>
                      <a:pt x="5896" y="8435"/>
                    </a:cubicBezTo>
                    <a:cubicBezTo>
                      <a:pt x="8318" y="7851"/>
                      <a:pt x="11208" y="7530"/>
                      <a:pt x="13163" y="6596"/>
                    </a:cubicBezTo>
                    <a:cubicBezTo>
                      <a:pt x="13046" y="5983"/>
                      <a:pt x="12142" y="6217"/>
                      <a:pt x="11441" y="6217"/>
                    </a:cubicBezTo>
                    <a:close/>
                    <a:moveTo>
                      <a:pt x="6363" y="5867"/>
                    </a:moveTo>
                    <a:cubicBezTo>
                      <a:pt x="5692" y="6071"/>
                      <a:pt x="4962" y="6304"/>
                      <a:pt x="4320" y="6567"/>
                    </a:cubicBezTo>
                    <a:cubicBezTo>
                      <a:pt x="3678" y="6830"/>
                      <a:pt x="2948" y="7034"/>
                      <a:pt x="2598" y="7589"/>
                    </a:cubicBezTo>
                    <a:cubicBezTo>
                      <a:pt x="3941" y="7735"/>
                      <a:pt x="5283" y="6859"/>
                      <a:pt x="6713" y="6655"/>
                    </a:cubicBezTo>
                    <a:cubicBezTo>
                      <a:pt x="8143" y="6334"/>
                      <a:pt x="9602" y="5983"/>
                      <a:pt x="11120" y="5721"/>
                    </a:cubicBezTo>
                    <a:cubicBezTo>
                      <a:pt x="11412" y="5546"/>
                      <a:pt x="11762" y="5400"/>
                      <a:pt x="12171" y="5312"/>
                    </a:cubicBezTo>
                    <a:cubicBezTo>
                      <a:pt x="11966" y="5020"/>
                      <a:pt x="12375" y="5254"/>
                      <a:pt x="12346" y="4991"/>
                    </a:cubicBezTo>
                    <a:cubicBezTo>
                      <a:pt x="10332" y="4612"/>
                      <a:pt x="8202" y="5487"/>
                      <a:pt x="6363" y="5867"/>
                    </a:cubicBezTo>
                    <a:close/>
                    <a:moveTo>
                      <a:pt x="13513" y="3007"/>
                    </a:moveTo>
                    <a:cubicBezTo>
                      <a:pt x="13192" y="4699"/>
                      <a:pt x="14155" y="6421"/>
                      <a:pt x="14155" y="7997"/>
                    </a:cubicBezTo>
                    <a:cubicBezTo>
                      <a:pt x="14564" y="8347"/>
                      <a:pt x="14418" y="8931"/>
                      <a:pt x="14827" y="9223"/>
                    </a:cubicBezTo>
                    <a:cubicBezTo>
                      <a:pt x="14973" y="9194"/>
                      <a:pt x="14885" y="8989"/>
                      <a:pt x="15002" y="8960"/>
                    </a:cubicBezTo>
                    <a:cubicBezTo>
                      <a:pt x="15556" y="9048"/>
                      <a:pt x="16315" y="8814"/>
                      <a:pt x="17074" y="8756"/>
                    </a:cubicBezTo>
                    <a:cubicBezTo>
                      <a:pt x="18066" y="8668"/>
                      <a:pt x="19175" y="8581"/>
                      <a:pt x="20138" y="8493"/>
                    </a:cubicBezTo>
                    <a:cubicBezTo>
                      <a:pt x="20197" y="8347"/>
                      <a:pt x="20605" y="8493"/>
                      <a:pt x="20576" y="8231"/>
                    </a:cubicBezTo>
                    <a:cubicBezTo>
                      <a:pt x="20547" y="7997"/>
                      <a:pt x="20255" y="8056"/>
                      <a:pt x="20226" y="7822"/>
                    </a:cubicBezTo>
                    <a:cubicBezTo>
                      <a:pt x="19934" y="6129"/>
                      <a:pt x="19350" y="4758"/>
                      <a:pt x="19088" y="3036"/>
                    </a:cubicBezTo>
                    <a:cubicBezTo>
                      <a:pt x="19175" y="2948"/>
                      <a:pt x="19321" y="2948"/>
                      <a:pt x="19467" y="2948"/>
                    </a:cubicBezTo>
                    <a:cubicBezTo>
                      <a:pt x="18066" y="1897"/>
                      <a:pt x="15060" y="3094"/>
                      <a:pt x="13513" y="3007"/>
                    </a:cubicBezTo>
                    <a:close/>
                    <a:moveTo>
                      <a:pt x="28398" y="28310"/>
                    </a:moveTo>
                    <a:cubicBezTo>
                      <a:pt x="27814" y="28981"/>
                      <a:pt x="27055" y="29478"/>
                      <a:pt x="26267" y="29945"/>
                    </a:cubicBezTo>
                    <a:cubicBezTo>
                      <a:pt x="23874" y="30995"/>
                      <a:pt x="20956" y="30908"/>
                      <a:pt x="17774" y="31170"/>
                    </a:cubicBezTo>
                    <a:cubicBezTo>
                      <a:pt x="13718" y="31521"/>
                      <a:pt x="9982" y="32250"/>
                      <a:pt x="7472" y="33914"/>
                    </a:cubicBezTo>
                    <a:cubicBezTo>
                      <a:pt x="7238" y="33651"/>
                      <a:pt x="7297" y="33067"/>
                      <a:pt x="7122" y="32746"/>
                    </a:cubicBezTo>
                    <a:cubicBezTo>
                      <a:pt x="7326" y="32367"/>
                      <a:pt x="7851" y="32338"/>
                      <a:pt x="7851" y="31754"/>
                    </a:cubicBezTo>
                    <a:cubicBezTo>
                      <a:pt x="7764" y="31229"/>
                      <a:pt x="7151" y="31287"/>
                      <a:pt x="6742" y="31112"/>
                    </a:cubicBezTo>
                    <a:cubicBezTo>
                      <a:pt x="6188" y="29332"/>
                      <a:pt x="5867" y="27259"/>
                      <a:pt x="5400" y="25392"/>
                    </a:cubicBezTo>
                    <a:cubicBezTo>
                      <a:pt x="5604" y="25071"/>
                      <a:pt x="6217" y="25129"/>
                      <a:pt x="6246" y="24604"/>
                    </a:cubicBezTo>
                    <a:cubicBezTo>
                      <a:pt x="6159" y="24049"/>
                      <a:pt x="5604" y="24020"/>
                      <a:pt x="5079" y="23962"/>
                    </a:cubicBezTo>
                    <a:cubicBezTo>
                      <a:pt x="4729" y="22064"/>
                      <a:pt x="4174" y="20401"/>
                      <a:pt x="3795" y="18562"/>
                    </a:cubicBezTo>
                    <a:cubicBezTo>
                      <a:pt x="4116" y="18154"/>
                      <a:pt x="4729" y="18124"/>
                      <a:pt x="4699" y="17541"/>
                    </a:cubicBezTo>
                    <a:cubicBezTo>
                      <a:pt x="4641" y="16957"/>
                      <a:pt x="4057" y="16899"/>
                      <a:pt x="3357" y="16840"/>
                    </a:cubicBezTo>
                    <a:cubicBezTo>
                      <a:pt x="2977" y="15089"/>
                      <a:pt x="2510" y="13455"/>
                      <a:pt x="2131" y="11733"/>
                    </a:cubicBezTo>
                    <a:cubicBezTo>
                      <a:pt x="2452" y="11324"/>
                      <a:pt x="3065" y="11324"/>
                      <a:pt x="3036" y="10770"/>
                    </a:cubicBezTo>
                    <a:cubicBezTo>
                      <a:pt x="3007" y="10186"/>
                      <a:pt x="2394" y="10128"/>
                      <a:pt x="1693" y="10069"/>
                    </a:cubicBezTo>
                    <a:cubicBezTo>
                      <a:pt x="1343" y="8581"/>
                      <a:pt x="993" y="7063"/>
                      <a:pt x="584" y="5662"/>
                    </a:cubicBezTo>
                    <a:cubicBezTo>
                      <a:pt x="730" y="5254"/>
                      <a:pt x="1489" y="5400"/>
                      <a:pt x="1431" y="4816"/>
                    </a:cubicBezTo>
                    <a:cubicBezTo>
                      <a:pt x="1460" y="3970"/>
                      <a:pt x="351" y="4349"/>
                      <a:pt x="1" y="3911"/>
                    </a:cubicBezTo>
                    <a:cubicBezTo>
                      <a:pt x="146" y="3503"/>
                      <a:pt x="643" y="3473"/>
                      <a:pt x="993" y="3328"/>
                    </a:cubicBezTo>
                    <a:cubicBezTo>
                      <a:pt x="1985" y="2890"/>
                      <a:pt x="3094" y="2423"/>
                      <a:pt x="4378" y="2102"/>
                    </a:cubicBezTo>
                    <a:cubicBezTo>
                      <a:pt x="7530" y="1343"/>
                      <a:pt x="11675" y="1431"/>
                      <a:pt x="15206" y="1314"/>
                    </a:cubicBezTo>
                    <a:cubicBezTo>
                      <a:pt x="16811" y="1226"/>
                      <a:pt x="18270" y="759"/>
                      <a:pt x="19409" y="117"/>
                    </a:cubicBezTo>
                    <a:cubicBezTo>
                      <a:pt x="19467" y="59"/>
                      <a:pt x="19525" y="30"/>
                      <a:pt x="19613" y="0"/>
                    </a:cubicBezTo>
                    <a:cubicBezTo>
                      <a:pt x="19642" y="0"/>
                      <a:pt x="19671" y="59"/>
                      <a:pt x="19730" y="59"/>
                    </a:cubicBezTo>
                    <a:cubicBezTo>
                      <a:pt x="20518" y="1897"/>
                      <a:pt x="21072" y="3765"/>
                      <a:pt x="21656" y="5750"/>
                    </a:cubicBezTo>
                    <a:cubicBezTo>
                      <a:pt x="22210" y="7676"/>
                      <a:pt x="22882" y="9602"/>
                      <a:pt x="23465" y="11558"/>
                    </a:cubicBezTo>
                    <a:cubicBezTo>
                      <a:pt x="24312" y="14447"/>
                      <a:pt x="25158" y="17453"/>
                      <a:pt x="26180" y="20284"/>
                    </a:cubicBezTo>
                    <a:cubicBezTo>
                      <a:pt x="27084" y="22823"/>
                      <a:pt x="27493" y="25625"/>
                      <a:pt x="28398" y="283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0"/>
              <p:cNvSpPr/>
              <p:nvPr/>
            </p:nvSpPr>
            <p:spPr>
              <a:xfrm>
                <a:off x="4371625" y="359150"/>
                <a:ext cx="755925" cy="822300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32892" extrusionOk="0">
                    <a:moveTo>
                      <a:pt x="19788" y="29331"/>
                    </a:moveTo>
                    <a:cubicBezTo>
                      <a:pt x="16227" y="29798"/>
                      <a:pt x="13805" y="31812"/>
                      <a:pt x="9631" y="31316"/>
                    </a:cubicBezTo>
                    <a:cubicBezTo>
                      <a:pt x="10215" y="31929"/>
                      <a:pt x="11791" y="31491"/>
                      <a:pt x="12900" y="31549"/>
                    </a:cubicBezTo>
                    <a:cubicBezTo>
                      <a:pt x="15877" y="30907"/>
                      <a:pt x="18416" y="29827"/>
                      <a:pt x="21656" y="29448"/>
                    </a:cubicBezTo>
                    <a:cubicBezTo>
                      <a:pt x="21276" y="29156"/>
                      <a:pt x="20430" y="29361"/>
                      <a:pt x="19788" y="29331"/>
                    </a:cubicBezTo>
                    <a:close/>
                    <a:moveTo>
                      <a:pt x="23669" y="23465"/>
                    </a:moveTo>
                    <a:cubicBezTo>
                      <a:pt x="19846" y="24020"/>
                      <a:pt x="15177" y="24487"/>
                      <a:pt x="12112" y="25683"/>
                    </a:cubicBezTo>
                    <a:cubicBezTo>
                      <a:pt x="11704" y="25858"/>
                      <a:pt x="11120" y="26004"/>
                      <a:pt x="10945" y="26442"/>
                    </a:cubicBezTo>
                    <a:cubicBezTo>
                      <a:pt x="15614" y="25450"/>
                      <a:pt x="21335" y="24983"/>
                      <a:pt x="25566" y="23407"/>
                    </a:cubicBezTo>
                    <a:cubicBezTo>
                      <a:pt x="24954" y="23553"/>
                      <a:pt x="24311" y="23465"/>
                      <a:pt x="23669" y="23465"/>
                    </a:cubicBezTo>
                    <a:close/>
                    <a:moveTo>
                      <a:pt x="22881" y="22064"/>
                    </a:moveTo>
                    <a:cubicBezTo>
                      <a:pt x="18971" y="22502"/>
                      <a:pt x="15381" y="23232"/>
                      <a:pt x="11966" y="24136"/>
                    </a:cubicBezTo>
                    <a:cubicBezTo>
                      <a:pt x="11382" y="24253"/>
                      <a:pt x="10828" y="24457"/>
                      <a:pt x="10303" y="24632"/>
                    </a:cubicBezTo>
                    <a:cubicBezTo>
                      <a:pt x="9836" y="24895"/>
                      <a:pt x="9106" y="24895"/>
                      <a:pt x="9018" y="25508"/>
                    </a:cubicBezTo>
                    <a:cubicBezTo>
                      <a:pt x="11645" y="25158"/>
                      <a:pt x="14418" y="24370"/>
                      <a:pt x="17307" y="23903"/>
                    </a:cubicBezTo>
                    <a:cubicBezTo>
                      <a:pt x="20167" y="23465"/>
                      <a:pt x="23173" y="23173"/>
                      <a:pt x="25566" y="22152"/>
                    </a:cubicBezTo>
                    <a:cubicBezTo>
                      <a:pt x="24720" y="21977"/>
                      <a:pt x="23699" y="22064"/>
                      <a:pt x="22881" y="22064"/>
                    </a:cubicBezTo>
                    <a:close/>
                    <a:moveTo>
                      <a:pt x="23669" y="20459"/>
                    </a:moveTo>
                    <a:cubicBezTo>
                      <a:pt x="18387" y="20926"/>
                      <a:pt x="12725" y="21743"/>
                      <a:pt x="8435" y="23202"/>
                    </a:cubicBezTo>
                    <a:cubicBezTo>
                      <a:pt x="7851" y="23407"/>
                      <a:pt x="7063" y="23523"/>
                      <a:pt x="6830" y="24136"/>
                    </a:cubicBezTo>
                    <a:cubicBezTo>
                      <a:pt x="7180" y="24428"/>
                      <a:pt x="7530" y="24020"/>
                      <a:pt x="8026" y="24166"/>
                    </a:cubicBezTo>
                    <a:cubicBezTo>
                      <a:pt x="13425" y="22911"/>
                      <a:pt x="19029" y="21860"/>
                      <a:pt x="25012" y="21159"/>
                    </a:cubicBezTo>
                    <a:cubicBezTo>
                      <a:pt x="25333" y="20868"/>
                      <a:pt x="26121" y="20984"/>
                      <a:pt x="26267" y="20547"/>
                    </a:cubicBezTo>
                    <a:cubicBezTo>
                      <a:pt x="25479" y="20226"/>
                      <a:pt x="24545" y="20371"/>
                      <a:pt x="23669" y="20459"/>
                    </a:cubicBezTo>
                    <a:close/>
                    <a:moveTo>
                      <a:pt x="20284" y="14272"/>
                    </a:moveTo>
                    <a:cubicBezTo>
                      <a:pt x="15760" y="14768"/>
                      <a:pt x="11178" y="15556"/>
                      <a:pt x="7530" y="16840"/>
                    </a:cubicBezTo>
                    <a:cubicBezTo>
                      <a:pt x="7034" y="17015"/>
                      <a:pt x="6450" y="17190"/>
                      <a:pt x="6129" y="17599"/>
                    </a:cubicBezTo>
                    <a:cubicBezTo>
                      <a:pt x="6654" y="18124"/>
                      <a:pt x="7442" y="17686"/>
                      <a:pt x="8143" y="17511"/>
                    </a:cubicBezTo>
                    <a:cubicBezTo>
                      <a:pt x="8873" y="17336"/>
                      <a:pt x="9661" y="17161"/>
                      <a:pt x="10303" y="16986"/>
                    </a:cubicBezTo>
                    <a:cubicBezTo>
                      <a:pt x="13659" y="16402"/>
                      <a:pt x="17161" y="15527"/>
                      <a:pt x="20780" y="15118"/>
                    </a:cubicBezTo>
                    <a:cubicBezTo>
                      <a:pt x="21918" y="15001"/>
                      <a:pt x="23232" y="15001"/>
                      <a:pt x="24049" y="14301"/>
                    </a:cubicBezTo>
                    <a:cubicBezTo>
                      <a:pt x="22911" y="14009"/>
                      <a:pt x="21481" y="14126"/>
                      <a:pt x="20284" y="14272"/>
                    </a:cubicBezTo>
                    <a:close/>
                    <a:moveTo>
                      <a:pt x="22414" y="12667"/>
                    </a:moveTo>
                    <a:cubicBezTo>
                      <a:pt x="22356" y="12667"/>
                      <a:pt x="22356" y="12754"/>
                      <a:pt x="22239" y="12754"/>
                    </a:cubicBezTo>
                    <a:cubicBezTo>
                      <a:pt x="18358" y="12754"/>
                      <a:pt x="15089" y="13659"/>
                      <a:pt x="11762" y="14359"/>
                    </a:cubicBezTo>
                    <a:cubicBezTo>
                      <a:pt x="9340" y="14885"/>
                      <a:pt x="6946" y="15468"/>
                      <a:pt x="5137" y="16636"/>
                    </a:cubicBezTo>
                    <a:cubicBezTo>
                      <a:pt x="6625" y="16752"/>
                      <a:pt x="8114" y="16110"/>
                      <a:pt x="9690" y="15760"/>
                    </a:cubicBezTo>
                    <a:cubicBezTo>
                      <a:pt x="12871" y="15031"/>
                      <a:pt x="16052" y="14359"/>
                      <a:pt x="19467" y="13922"/>
                    </a:cubicBezTo>
                    <a:cubicBezTo>
                      <a:pt x="21159" y="13717"/>
                      <a:pt x="23057" y="13805"/>
                      <a:pt x="24253" y="12842"/>
                    </a:cubicBezTo>
                    <a:cubicBezTo>
                      <a:pt x="23815" y="12579"/>
                      <a:pt x="23144" y="12608"/>
                      <a:pt x="22414" y="12667"/>
                    </a:cubicBezTo>
                    <a:close/>
                    <a:moveTo>
                      <a:pt x="12637" y="8172"/>
                    </a:moveTo>
                    <a:cubicBezTo>
                      <a:pt x="11966" y="8435"/>
                      <a:pt x="11120" y="8522"/>
                      <a:pt x="10799" y="9135"/>
                    </a:cubicBezTo>
                    <a:cubicBezTo>
                      <a:pt x="11733" y="9339"/>
                      <a:pt x="12667" y="8902"/>
                      <a:pt x="13601" y="8697"/>
                    </a:cubicBezTo>
                    <a:cubicBezTo>
                      <a:pt x="16577" y="8084"/>
                      <a:pt x="19759" y="7734"/>
                      <a:pt x="22181" y="6654"/>
                    </a:cubicBezTo>
                    <a:cubicBezTo>
                      <a:pt x="18708" y="6333"/>
                      <a:pt x="15556" y="7413"/>
                      <a:pt x="12637" y="8172"/>
                    </a:cubicBezTo>
                    <a:close/>
                    <a:moveTo>
                      <a:pt x="20196" y="5224"/>
                    </a:moveTo>
                    <a:cubicBezTo>
                      <a:pt x="17424" y="5575"/>
                      <a:pt x="14739" y="6012"/>
                      <a:pt x="12200" y="6567"/>
                    </a:cubicBezTo>
                    <a:cubicBezTo>
                      <a:pt x="11412" y="6771"/>
                      <a:pt x="10303" y="6713"/>
                      <a:pt x="10040" y="7472"/>
                    </a:cubicBezTo>
                    <a:cubicBezTo>
                      <a:pt x="10770" y="7909"/>
                      <a:pt x="11733" y="7559"/>
                      <a:pt x="12550" y="7413"/>
                    </a:cubicBezTo>
                    <a:cubicBezTo>
                      <a:pt x="15293" y="7005"/>
                      <a:pt x="18183" y="6742"/>
                      <a:pt x="20459" y="6042"/>
                    </a:cubicBezTo>
                    <a:cubicBezTo>
                      <a:pt x="20693" y="6042"/>
                      <a:pt x="20926" y="6012"/>
                      <a:pt x="21159" y="6012"/>
                    </a:cubicBezTo>
                    <a:cubicBezTo>
                      <a:pt x="21101" y="5283"/>
                      <a:pt x="22123" y="5545"/>
                      <a:pt x="22502" y="5195"/>
                    </a:cubicBezTo>
                    <a:cubicBezTo>
                      <a:pt x="21977" y="4991"/>
                      <a:pt x="20809" y="5137"/>
                      <a:pt x="20196" y="5224"/>
                    </a:cubicBezTo>
                    <a:close/>
                    <a:moveTo>
                      <a:pt x="2335" y="5954"/>
                    </a:moveTo>
                    <a:cubicBezTo>
                      <a:pt x="2831" y="8143"/>
                      <a:pt x="3269" y="10332"/>
                      <a:pt x="4261" y="11966"/>
                    </a:cubicBezTo>
                    <a:cubicBezTo>
                      <a:pt x="5866" y="11412"/>
                      <a:pt x="7501" y="10886"/>
                      <a:pt x="9106" y="10332"/>
                    </a:cubicBezTo>
                    <a:cubicBezTo>
                      <a:pt x="8697" y="8464"/>
                      <a:pt x="8464" y="6392"/>
                      <a:pt x="7764" y="4845"/>
                    </a:cubicBezTo>
                    <a:cubicBezTo>
                      <a:pt x="6042" y="4436"/>
                      <a:pt x="3736" y="5312"/>
                      <a:pt x="2335" y="5954"/>
                    </a:cubicBezTo>
                    <a:close/>
                    <a:moveTo>
                      <a:pt x="11704" y="5078"/>
                    </a:moveTo>
                    <a:cubicBezTo>
                      <a:pt x="11120" y="5224"/>
                      <a:pt x="10390" y="5341"/>
                      <a:pt x="10186" y="5896"/>
                    </a:cubicBezTo>
                    <a:cubicBezTo>
                      <a:pt x="11470" y="6158"/>
                      <a:pt x="12988" y="5720"/>
                      <a:pt x="14564" y="5516"/>
                    </a:cubicBezTo>
                    <a:cubicBezTo>
                      <a:pt x="16665" y="5283"/>
                      <a:pt x="18825" y="5078"/>
                      <a:pt x="20605" y="4845"/>
                    </a:cubicBezTo>
                    <a:cubicBezTo>
                      <a:pt x="21072" y="4787"/>
                      <a:pt x="21743" y="4874"/>
                      <a:pt x="21918" y="4465"/>
                    </a:cubicBezTo>
                    <a:cubicBezTo>
                      <a:pt x="19000" y="3473"/>
                      <a:pt x="14593" y="4290"/>
                      <a:pt x="11704" y="5078"/>
                    </a:cubicBezTo>
                    <a:close/>
                    <a:moveTo>
                      <a:pt x="17044" y="671"/>
                    </a:moveTo>
                    <a:cubicBezTo>
                      <a:pt x="15760" y="613"/>
                      <a:pt x="14038" y="876"/>
                      <a:pt x="13250" y="1372"/>
                    </a:cubicBezTo>
                    <a:cubicBezTo>
                      <a:pt x="14768" y="1313"/>
                      <a:pt x="16665" y="817"/>
                      <a:pt x="18445" y="992"/>
                    </a:cubicBezTo>
                    <a:cubicBezTo>
                      <a:pt x="18124" y="701"/>
                      <a:pt x="17570" y="671"/>
                      <a:pt x="17044" y="671"/>
                    </a:cubicBezTo>
                    <a:close/>
                    <a:moveTo>
                      <a:pt x="23202" y="671"/>
                    </a:moveTo>
                    <a:cubicBezTo>
                      <a:pt x="21772" y="905"/>
                      <a:pt x="22414" y="2714"/>
                      <a:pt x="23961" y="2247"/>
                    </a:cubicBezTo>
                    <a:cubicBezTo>
                      <a:pt x="24107" y="3882"/>
                      <a:pt x="24487" y="5253"/>
                      <a:pt x="24808" y="6684"/>
                    </a:cubicBezTo>
                    <a:cubicBezTo>
                      <a:pt x="24341" y="7063"/>
                      <a:pt x="23465" y="7063"/>
                      <a:pt x="23436" y="7851"/>
                    </a:cubicBezTo>
                    <a:cubicBezTo>
                      <a:pt x="23553" y="8610"/>
                      <a:pt x="24399" y="8551"/>
                      <a:pt x="25216" y="8551"/>
                    </a:cubicBezTo>
                    <a:cubicBezTo>
                      <a:pt x="25508" y="10215"/>
                      <a:pt x="26063" y="11645"/>
                      <a:pt x="26267" y="13396"/>
                    </a:cubicBezTo>
                    <a:cubicBezTo>
                      <a:pt x="25800" y="13717"/>
                      <a:pt x="25245" y="13980"/>
                      <a:pt x="25129" y="14622"/>
                    </a:cubicBezTo>
                    <a:cubicBezTo>
                      <a:pt x="25275" y="15264"/>
                      <a:pt x="25917" y="15352"/>
                      <a:pt x="26675" y="15322"/>
                    </a:cubicBezTo>
                    <a:cubicBezTo>
                      <a:pt x="27055" y="17132"/>
                      <a:pt x="27463" y="18912"/>
                      <a:pt x="27901" y="20663"/>
                    </a:cubicBezTo>
                    <a:cubicBezTo>
                      <a:pt x="26296" y="20722"/>
                      <a:pt x="26004" y="22677"/>
                      <a:pt x="28193" y="22210"/>
                    </a:cubicBezTo>
                    <a:cubicBezTo>
                      <a:pt x="28777" y="23932"/>
                      <a:pt x="28952" y="26004"/>
                      <a:pt x="29506" y="27755"/>
                    </a:cubicBezTo>
                    <a:cubicBezTo>
                      <a:pt x="28397" y="27960"/>
                      <a:pt x="28222" y="29915"/>
                      <a:pt x="29944" y="29477"/>
                    </a:cubicBezTo>
                    <a:cubicBezTo>
                      <a:pt x="29973" y="30032"/>
                      <a:pt x="30178" y="30353"/>
                      <a:pt x="30236" y="30849"/>
                    </a:cubicBezTo>
                    <a:cubicBezTo>
                      <a:pt x="29039" y="30324"/>
                      <a:pt x="27113" y="30586"/>
                      <a:pt x="25596" y="30411"/>
                    </a:cubicBezTo>
                    <a:cubicBezTo>
                      <a:pt x="20342" y="30615"/>
                      <a:pt x="16402" y="32892"/>
                      <a:pt x="11003" y="32834"/>
                    </a:cubicBezTo>
                    <a:cubicBezTo>
                      <a:pt x="9777" y="32804"/>
                      <a:pt x="9048" y="32454"/>
                      <a:pt x="8026" y="32133"/>
                    </a:cubicBezTo>
                    <a:cubicBezTo>
                      <a:pt x="8026" y="31841"/>
                      <a:pt x="8026" y="31520"/>
                      <a:pt x="7939" y="31316"/>
                    </a:cubicBezTo>
                    <a:cubicBezTo>
                      <a:pt x="4933" y="22560"/>
                      <a:pt x="2919" y="12754"/>
                      <a:pt x="0" y="3911"/>
                    </a:cubicBezTo>
                    <a:cubicBezTo>
                      <a:pt x="5516" y="3386"/>
                      <a:pt x="9777" y="934"/>
                      <a:pt x="15293" y="292"/>
                    </a:cubicBezTo>
                    <a:cubicBezTo>
                      <a:pt x="17803" y="0"/>
                      <a:pt x="20751" y="321"/>
                      <a:pt x="23202" y="67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0"/>
              <p:cNvSpPr/>
              <p:nvPr/>
            </p:nvSpPr>
            <p:spPr>
              <a:xfrm>
                <a:off x="4955325" y="379575"/>
                <a:ext cx="781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789" extrusionOk="0">
                    <a:moveTo>
                      <a:pt x="3123" y="146"/>
                    </a:moveTo>
                    <a:cubicBezTo>
                      <a:pt x="2510" y="613"/>
                      <a:pt x="876" y="788"/>
                      <a:pt x="0" y="584"/>
                    </a:cubicBezTo>
                    <a:cubicBezTo>
                      <a:pt x="701" y="175"/>
                      <a:pt x="2218" y="0"/>
                      <a:pt x="3123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0"/>
              <p:cNvSpPr/>
              <p:nvPr/>
            </p:nvSpPr>
            <p:spPr>
              <a:xfrm>
                <a:off x="4988875" y="408025"/>
                <a:ext cx="45275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4642" extrusionOk="0">
                    <a:moveTo>
                      <a:pt x="876" y="1"/>
                    </a:moveTo>
                    <a:cubicBezTo>
                      <a:pt x="1139" y="1547"/>
                      <a:pt x="1548" y="2919"/>
                      <a:pt x="1810" y="4466"/>
                    </a:cubicBezTo>
                    <a:cubicBezTo>
                      <a:pt x="1519" y="4524"/>
                      <a:pt x="1256" y="4583"/>
                      <a:pt x="935" y="4641"/>
                    </a:cubicBezTo>
                    <a:cubicBezTo>
                      <a:pt x="672" y="3153"/>
                      <a:pt x="468" y="1577"/>
                      <a:pt x="1" y="263"/>
                    </a:cubicBezTo>
                    <a:cubicBezTo>
                      <a:pt x="147" y="30"/>
                      <a:pt x="585" y="88"/>
                      <a:pt x="8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0"/>
              <p:cNvSpPr/>
              <p:nvPr/>
            </p:nvSpPr>
            <p:spPr>
              <a:xfrm>
                <a:off x="5385800" y="413125"/>
                <a:ext cx="295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0" extrusionOk="0">
                    <a:moveTo>
                      <a:pt x="1" y="59"/>
                    </a:moveTo>
                    <a:cubicBezTo>
                      <a:pt x="1" y="1"/>
                      <a:pt x="88" y="1"/>
                      <a:pt x="117" y="1"/>
                    </a:cubicBezTo>
                    <a:cubicBezTo>
                      <a:pt x="117" y="59"/>
                      <a:pt x="59" y="59"/>
                      <a:pt x="1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0"/>
              <p:cNvSpPr/>
              <p:nvPr/>
            </p:nvSpPr>
            <p:spPr>
              <a:xfrm>
                <a:off x="5393100" y="445975"/>
                <a:ext cx="160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51" extrusionOk="0">
                    <a:moveTo>
                      <a:pt x="0" y="0"/>
                    </a:moveTo>
                    <a:cubicBezTo>
                      <a:pt x="205" y="88"/>
                      <a:pt x="409" y="146"/>
                      <a:pt x="643" y="204"/>
                    </a:cubicBezTo>
                    <a:cubicBezTo>
                      <a:pt x="555" y="350"/>
                      <a:pt x="117" y="321"/>
                      <a:pt x="30" y="234"/>
                    </a:cubicBezTo>
                    <a:cubicBezTo>
                      <a:pt x="30" y="146"/>
                      <a:pt x="0" y="59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0"/>
              <p:cNvSpPr/>
              <p:nvPr/>
            </p:nvSpPr>
            <p:spPr>
              <a:xfrm>
                <a:off x="5503275" y="459100"/>
                <a:ext cx="7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35" extrusionOk="0">
                    <a:moveTo>
                      <a:pt x="30" y="30"/>
                    </a:moveTo>
                    <a:cubicBezTo>
                      <a:pt x="176" y="1"/>
                      <a:pt x="292" y="59"/>
                      <a:pt x="263" y="205"/>
                    </a:cubicBezTo>
                    <a:cubicBezTo>
                      <a:pt x="117" y="234"/>
                      <a:pt x="0" y="205"/>
                      <a:pt x="3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0"/>
              <p:cNvSpPr/>
              <p:nvPr/>
            </p:nvSpPr>
            <p:spPr>
              <a:xfrm>
                <a:off x="4363600" y="508725"/>
                <a:ext cx="196300" cy="668350"/>
              </a:xfrm>
              <a:custGeom>
                <a:avLst/>
                <a:gdLst/>
                <a:ahLst/>
                <a:cxnLst/>
                <a:rect l="l" t="t" r="r" b="b"/>
                <a:pathLst>
                  <a:path w="7852" h="26734" extrusionOk="0">
                    <a:moveTo>
                      <a:pt x="205" y="0"/>
                    </a:moveTo>
                    <a:cubicBezTo>
                      <a:pt x="263" y="0"/>
                      <a:pt x="263" y="29"/>
                      <a:pt x="292" y="59"/>
                    </a:cubicBezTo>
                    <a:cubicBezTo>
                      <a:pt x="1576" y="4524"/>
                      <a:pt x="2539" y="9310"/>
                      <a:pt x="3853" y="13717"/>
                    </a:cubicBezTo>
                    <a:cubicBezTo>
                      <a:pt x="4495" y="15906"/>
                      <a:pt x="5020" y="18270"/>
                      <a:pt x="5808" y="20342"/>
                    </a:cubicBezTo>
                    <a:cubicBezTo>
                      <a:pt x="6071" y="21510"/>
                      <a:pt x="6509" y="22502"/>
                      <a:pt x="6800" y="23640"/>
                    </a:cubicBezTo>
                    <a:cubicBezTo>
                      <a:pt x="7092" y="24662"/>
                      <a:pt x="7851" y="25654"/>
                      <a:pt x="7676" y="26734"/>
                    </a:cubicBezTo>
                    <a:cubicBezTo>
                      <a:pt x="6217" y="22852"/>
                      <a:pt x="4962" y="18708"/>
                      <a:pt x="3678" y="14593"/>
                    </a:cubicBezTo>
                    <a:cubicBezTo>
                      <a:pt x="2335" y="10594"/>
                      <a:pt x="1314" y="6187"/>
                      <a:pt x="0" y="2160"/>
                    </a:cubicBezTo>
                    <a:cubicBezTo>
                      <a:pt x="29" y="1430"/>
                      <a:pt x="175" y="759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0"/>
              <p:cNvSpPr/>
              <p:nvPr/>
            </p:nvSpPr>
            <p:spPr>
              <a:xfrm>
                <a:off x="4556225" y="526225"/>
                <a:ext cx="877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14" extrusionOk="0">
                    <a:moveTo>
                      <a:pt x="117" y="1"/>
                    </a:moveTo>
                    <a:cubicBezTo>
                      <a:pt x="292" y="117"/>
                      <a:pt x="263" y="438"/>
                      <a:pt x="350" y="613"/>
                    </a:cubicBezTo>
                    <a:cubicBezTo>
                      <a:pt x="263" y="584"/>
                      <a:pt x="175" y="555"/>
                      <a:pt x="29" y="584"/>
                    </a:cubicBezTo>
                    <a:cubicBezTo>
                      <a:pt x="0" y="322"/>
                      <a:pt x="0" y="117"/>
                      <a:pt x="11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0"/>
              <p:cNvSpPr/>
              <p:nvPr/>
            </p:nvSpPr>
            <p:spPr>
              <a:xfrm>
                <a:off x="4470850" y="548850"/>
                <a:ext cx="2950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9" extrusionOk="0">
                    <a:moveTo>
                      <a:pt x="0" y="59"/>
                    </a:moveTo>
                    <a:cubicBezTo>
                      <a:pt x="0" y="0"/>
                      <a:pt x="88" y="0"/>
                      <a:pt x="117" y="0"/>
                    </a:cubicBezTo>
                    <a:cubicBezTo>
                      <a:pt x="117" y="59"/>
                      <a:pt x="59" y="30"/>
                      <a:pt x="0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4986700" y="534250"/>
                <a:ext cx="744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702" extrusionOk="0">
                    <a:moveTo>
                      <a:pt x="2977" y="1"/>
                    </a:moveTo>
                    <a:cubicBezTo>
                      <a:pt x="2598" y="643"/>
                      <a:pt x="963" y="672"/>
                      <a:pt x="0" y="701"/>
                    </a:cubicBezTo>
                    <a:cubicBezTo>
                      <a:pt x="555" y="117"/>
                      <a:pt x="2248" y="1"/>
                      <a:pt x="29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4477425" y="560525"/>
                <a:ext cx="146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63" extrusionOk="0">
                    <a:moveTo>
                      <a:pt x="0" y="146"/>
                    </a:moveTo>
                    <a:cubicBezTo>
                      <a:pt x="88" y="0"/>
                      <a:pt x="409" y="117"/>
                      <a:pt x="584" y="59"/>
                    </a:cubicBezTo>
                    <a:cubicBezTo>
                      <a:pt x="584" y="263"/>
                      <a:pt x="117" y="234"/>
                      <a:pt x="0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4486175" y="571475"/>
                <a:ext cx="875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701" extrusionOk="0">
                    <a:moveTo>
                      <a:pt x="3444" y="0"/>
                    </a:moveTo>
                    <a:cubicBezTo>
                      <a:pt x="3503" y="0"/>
                      <a:pt x="3503" y="117"/>
                      <a:pt x="3503" y="175"/>
                    </a:cubicBezTo>
                    <a:cubicBezTo>
                      <a:pt x="3006" y="234"/>
                      <a:pt x="2394" y="263"/>
                      <a:pt x="1810" y="321"/>
                    </a:cubicBezTo>
                    <a:cubicBezTo>
                      <a:pt x="1139" y="379"/>
                      <a:pt x="380" y="701"/>
                      <a:pt x="0" y="263"/>
                    </a:cubicBezTo>
                    <a:cubicBezTo>
                      <a:pt x="1109" y="146"/>
                      <a:pt x="2539" y="321"/>
                      <a:pt x="34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0"/>
              <p:cNvSpPr/>
              <p:nvPr/>
            </p:nvSpPr>
            <p:spPr>
              <a:xfrm>
                <a:off x="4352650" y="580950"/>
                <a:ext cx="194825" cy="648675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25947" extrusionOk="0">
                    <a:moveTo>
                      <a:pt x="205" y="30"/>
                    </a:moveTo>
                    <a:cubicBezTo>
                      <a:pt x="263" y="0"/>
                      <a:pt x="263" y="30"/>
                      <a:pt x="263" y="88"/>
                    </a:cubicBezTo>
                    <a:cubicBezTo>
                      <a:pt x="759" y="1927"/>
                      <a:pt x="1431" y="3561"/>
                      <a:pt x="1752" y="5604"/>
                    </a:cubicBezTo>
                    <a:cubicBezTo>
                      <a:pt x="3940" y="11820"/>
                      <a:pt x="5721" y="18475"/>
                      <a:pt x="7793" y="24808"/>
                    </a:cubicBezTo>
                    <a:cubicBezTo>
                      <a:pt x="7705" y="25217"/>
                      <a:pt x="7530" y="25538"/>
                      <a:pt x="7443" y="25946"/>
                    </a:cubicBezTo>
                    <a:cubicBezTo>
                      <a:pt x="6159" y="21860"/>
                      <a:pt x="5108" y="17453"/>
                      <a:pt x="3940" y="13221"/>
                    </a:cubicBezTo>
                    <a:cubicBezTo>
                      <a:pt x="2364" y="9427"/>
                      <a:pt x="1343" y="5020"/>
                      <a:pt x="0" y="964"/>
                    </a:cubicBezTo>
                    <a:cubicBezTo>
                      <a:pt x="88" y="672"/>
                      <a:pt x="205" y="409"/>
                      <a:pt x="205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0"/>
              <p:cNvSpPr/>
              <p:nvPr/>
            </p:nvSpPr>
            <p:spPr>
              <a:xfrm>
                <a:off x="4314700" y="589700"/>
                <a:ext cx="782925" cy="711425"/>
              </a:xfrm>
              <a:custGeom>
                <a:avLst/>
                <a:gdLst/>
                <a:ahLst/>
                <a:cxnLst/>
                <a:rect l="l" t="t" r="r" b="b"/>
                <a:pathLst>
                  <a:path w="31317" h="28457" extrusionOk="0">
                    <a:moveTo>
                      <a:pt x="730" y="30"/>
                    </a:moveTo>
                    <a:cubicBezTo>
                      <a:pt x="789" y="1"/>
                      <a:pt x="789" y="59"/>
                      <a:pt x="789" y="88"/>
                    </a:cubicBezTo>
                    <a:cubicBezTo>
                      <a:pt x="2627" y="6830"/>
                      <a:pt x="4525" y="13484"/>
                      <a:pt x="6626" y="20051"/>
                    </a:cubicBezTo>
                    <a:cubicBezTo>
                      <a:pt x="6976" y="21160"/>
                      <a:pt x="7268" y="22269"/>
                      <a:pt x="7560" y="23378"/>
                    </a:cubicBezTo>
                    <a:cubicBezTo>
                      <a:pt x="7852" y="24458"/>
                      <a:pt x="7998" y="25655"/>
                      <a:pt x="8756" y="26472"/>
                    </a:cubicBezTo>
                    <a:cubicBezTo>
                      <a:pt x="12813" y="27435"/>
                      <a:pt x="17979" y="26180"/>
                      <a:pt x="21685" y="25333"/>
                    </a:cubicBezTo>
                    <a:cubicBezTo>
                      <a:pt x="24224" y="24721"/>
                      <a:pt x="26939" y="23903"/>
                      <a:pt x="30149" y="23728"/>
                    </a:cubicBezTo>
                    <a:cubicBezTo>
                      <a:pt x="30499" y="23728"/>
                      <a:pt x="31112" y="23553"/>
                      <a:pt x="31054" y="24079"/>
                    </a:cubicBezTo>
                    <a:cubicBezTo>
                      <a:pt x="31316" y="24429"/>
                      <a:pt x="30733" y="24458"/>
                      <a:pt x="30441" y="24487"/>
                    </a:cubicBezTo>
                    <a:cubicBezTo>
                      <a:pt x="26939" y="25392"/>
                      <a:pt x="23291" y="25917"/>
                      <a:pt x="19613" y="26676"/>
                    </a:cubicBezTo>
                    <a:cubicBezTo>
                      <a:pt x="17979" y="26997"/>
                      <a:pt x="16169" y="26997"/>
                      <a:pt x="14623" y="27318"/>
                    </a:cubicBezTo>
                    <a:cubicBezTo>
                      <a:pt x="12405" y="27231"/>
                      <a:pt x="10770" y="28456"/>
                      <a:pt x="8756" y="27989"/>
                    </a:cubicBezTo>
                    <a:cubicBezTo>
                      <a:pt x="7735" y="25976"/>
                      <a:pt x="7326" y="23291"/>
                      <a:pt x="6538" y="21043"/>
                    </a:cubicBezTo>
                    <a:cubicBezTo>
                      <a:pt x="5721" y="18854"/>
                      <a:pt x="5079" y="16432"/>
                      <a:pt x="4262" y="14243"/>
                    </a:cubicBezTo>
                    <a:cubicBezTo>
                      <a:pt x="2919" y="9486"/>
                      <a:pt x="1577" y="4758"/>
                      <a:pt x="1" y="234"/>
                    </a:cubicBezTo>
                    <a:cubicBezTo>
                      <a:pt x="234" y="234"/>
                      <a:pt x="380" y="176"/>
                      <a:pt x="555" y="88"/>
                    </a:cubicBezTo>
                    <a:cubicBezTo>
                      <a:pt x="643" y="117"/>
                      <a:pt x="643" y="30"/>
                      <a:pt x="730" y="3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0"/>
              <p:cNvSpPr/>
              <p:nvPr/>
            </p:nvSpPr>
            <p:spPr>
              <a:xfrm>
                <a:off x="5023900" y="564175"/>
                <a:ext cx="5330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5021" extrusionOk="0">
                    <a:moveTo>
                      <a:pt x="935" y="29"/>
                    </a:moveTo>
                    <a:cubicBezTo>
                      <a:pt x="1256" y="1693"/>
                      <a:pt x="1781" y="3181"/>
                      <a:pt x="2131" y="4874"/>
                    </a:cubicBezTo>
                    <a:cubicBezTo>
                      <a:pt x="1810" y="4933"/>
                      <a:pt x="1402" y="4933"/>
                      <a:pt x="1110" y="5020"/>
                    </a:cubicBezTo>
                    <a:cubicBezTo>
                      <a:pt x="760" y="3386"/>
                      <a:pt x="351" y="1810"/>
                      <a:pt x="1" y="175"/>
                    </a:cubicBezTo>
                    <a:cubicBezTo>
                      <a:pt x="351" y="175"/>
                      <a:pt x="526" y="0"/>
                      <a:pt x="935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0"/>
              <p:cNvSpPr/>
              <p:nvPr/>
            </p:nvSpPr>
            <p:spPr>
              <a:xfrm>
                <a:off x="4502950" y="589700"/>
                <a:ext cx="766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497" extrusionOk="0">
                    <a:moveTo>
                      <a:pt x="3065" y="59"/>
                    </a:moveTo>
                    <a:cubicBezTo>
                      <a:pt x="2394" y="176"/>
                      <a:pt x="672" y="497"/>
                      <a:pt x="1" y="380"/>
                    </a:cubicBezTo>
                    <a:cubicBezTo>
                      <a:pt x="1" y="147"/>
                      <a:pt x="497" y="234"/>
                      <a:pt x="789" y="234"/>
                    </a:cubicBezTo>
                    <a:cubicBezTo>
                      <a:pt x="1489" y="176"/>
                      <a:pt x="2365" y="147"/>
                      <a:pt x="2919" y="1"/>
                    </a:cubicBezTo>
                    <a:cubicBezTo>
                      <a:pt x="3007" y="1"/>
                      <a:pt x="3036" y="30"/>
                      <a:pt x="3065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0"/>
              <p:cNvSpPr/>
              <p:nvPr/>
            </p:nvSpPr>
            <p:spPr>
              <a:xfrm>
                <a:off x="4565700" y="600650"/>
                <a:ext cx="1752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380" extrusionOk="0">
                    <a:moveTo>
                      <a:pt x="555" y="0"/>
                    </a:moveTo>
                    <a:cubicBezTo>
                      <a:pt x="672" y="30"/>
                      <a:pt x="701" y="117"/>
                      <a:pt x="701" y="263"/>
                    </a:cubicBezTo>
                    <a:cubicBezTo>
                      <a:pt x="438" y="263"/>
                      <a:pt x="292" y="380"/>
                      <a:pt x="1" y="351"/>
                    </a:cubicBezTo>
                    <a:cubicBezTo>
                      <a:pt x="1" y="59"/>
                      <a:pt x="497" y="234"/>
                      <a:pt x="555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0"/>
              <p:cNvSpPr/>
              <p:nvPr/>
            </p:nvSpPr>
            <p:spPr>
              <a:xfrm>
                <a:off x="4485450" y="633475"/>
                <a:ext cx="138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293" extrusionOk="0">
                    <a:moveTo>
                      <a:pt x="0" y="30"/>
                    </a:moveTo>
                    <a:cubicBezTo>
                      <a:pt x="175" y="30"/>
                      <a:pt x="380" y="30"/>
                      <a:pt x="555" y="1"/>
                    </a:cubicBezTo>
                    <a:cubicBezTo>
                      <a:pt x="438" y="147"/>
                      <a:pt x="263" y="234"/>
                      <a:pt x="59" y="293"/>
                    </a:cubicBezTo>
                    <a:cubicBezTo>
                      <a:pt x="29" y="234"/>
                      <a:pt x="0" y="147"/>
                      <a:pt x="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0"/>
              <p:cNvSpPr/>
              <p:nvPr/>
            </p:nvSpPr>
            <p:spPr>
              <a:xfrm>
                <a:off x="5024625" y="696950"/>
                <a:ext cx="846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052" extrusionOk="0">
                    <a:moveTo>
                      <a:pt x="3386" y="322"/>
                    </a:moveTo>
                    <a:cubicBezTo>
                      <a:pt x="2628" y="789"/>
                      <a:pt x="935" y="1052"/>
                      <a:pt x="1" y="964"/>
                    </a:cubicBezTo>
                    <a:cubicBezTo>
                      <a:pt x="205" y="468"/>
                      <a:pt x="1022" y="497"/>
                      <a:pt x="1635" y="380"/>
                    </a:cubicBezTo>
                    <a:cubicBezTo>
                      <a:pt x="2219" y="264"/>
                      <a:pt x="2978" y="1"/>
                      <a:pt x="3386" y="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0"/>
              <p:cNvSpPr/>
              <p:nvPr/>
            </p:nvSpPr>
            <p:spPr>
              <a:xfrm>
                <a:off x="5063300" y="732700"/>
                <a:ext cx="540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5430" extrusionOk="0">
                    <a:moveTo>
                      <a:pt x="2160" y="5400"/>
                    </a:moveTo>
                    <a:cubicBezTo>
                      <a:pt x="1810" y="5400"/>
                      <a:pt x="1489" y="5429"/>
                      <a:pt x="1139" y="5429"/>
                    </a:cubicBezTo>
                    <a:cubicBezTo>
                      <a:pt x="760" y="3708"/>
                      <a:pt x="351" y="1986"/>
                      <a:pt x="1" y="205"/>
                    </a:cubicBezTo>
                    <a:cubicBezTo>
                      <a:pt x="293" y="118"/>
                      <a:pt x="672" y="118"/>
                      <a:pt x="935" y="1"/>
                    </a:cubicBezTo>
                    <a:cubicBezTo>
                      <a:pt x="1431" y="1694"/>
                      <a:pt x="1869" y="3474"/>
                      <a:pt x="2160" y="54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0"/>
              <p:cNvSpPr/>
              <p:nvPr/>
            </p:nvSpPr>
            <p:spPr>
              <a:xfrm>
                <a:off x="5064775" y="872800"/>
                <a:ext cx="7955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023" extrusionOk="0">
                    <a:moveTo>
                      <a:pt x="3181" y="380"/>
                    </a:moveTo>
                    <a:cubicBezTo>
                      <a:pt x="2277" y="613"/>
                      <a:pt x="905" y="1022"/>
                      <a:pt x="0" y="876"/>
                    </a:cubicBezTo>
                    <a:cubicBezTo>
                      <a:pt x="321" y="497"/>
                      <a:pt x="1284" y="351"/>
                      <a:pt x="1985" y="234"/>
                    </a:cubicBezTo>
                    <a:cubicBezTo>
                      <a:pt x="2393" y="176"/>
                      <a:pt x="3006" y="1"/>
                      <a:pt x="3181" y="3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0"/>
              <p:cNvSpPr/>
              <p:nvPr/>
            </p:nvSpPr>
            <p:spPr>
              <a:xfrm>
                <a:off x="5103425" y="906375"/>
                <a:ext cx="55500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633" extrusionOk="0">
                    <a:moveTo>
                      <a:pt x="789" y="0"/>
                    </a:moveTo>
                    <a:cubicBezTo>
                      <a:pt x="1402" y="1664"/>
                      <a:pt x="1810" y="3911"/>
                      <a:pt x="2219" y="5604"/>
                    </a:cubicBezTo>
                    <a:cubicBezTo>
                      <a:pt x="1840" y="5604"/>
                      <a:pt x="1460" y="5633"/>
                      <a:pt x="1081" y="5633"/>
                    </a:cubicBezTo>
                    <a:cubicBezTo>
                      <a:pt x="731" y="3823"/>
                      <a:pt x="351" y="2043"/>
                      <a:pt x="1" y="234"/>
                    </a:cubicBezTo>
                    <a:cubicBezTo>
                      <a:pt x="234" y="117"/>
                      <a:pt x="555" y="117"/>
                      <a:pt x="78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0"/>
              <p:cNvSpPr/>
              <p:nvPr/>
            </p:nvSpPr>
            <p:spPr>
              <a:xfrm>
                <a:off x="5205575" y="993200"/>
                <a:ext cx="56987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6013" extrusionOk="0">
                    <a:moveTo>
                      <a:pt x="22795" y="1313"/>
                    </a:moveTo>
                    <a:cubicBezTo>
                      <a:pt x="21248" y="2131"/>
                      <a:pt x="19234" y="2568"/>
                      <a:pt x="17308" y="3035"/>
                    </a:cubicBezTo>
                    <a:cubicBezTo>
                      <a:pt x="11354" y="3473"/>
                      <a:pt x="5342" y="3794"/>
                      <a:pt x="964" y="5633"/>
                    </a:cubicBezTo>
                    <a:cubicBezTo>
                      <a:pt x="614" y="5925"/>
                      <a:pt x="439" y="6012"/>
                      <a:pt x="293" y="5808"/>
                    </a:cubicBezTo>
                    <a:cubicBezTo>
                      <a:pt x="1" y="5399"/>
                      <a:pt x="701" y="5341"/>
                      <a:pt x="993" y="5020"/>
                    </a:cubicBezTo>
                    <a:cubicBezTo>
                      <a:pt x="1402" y="4845"/>
                      <a:pt x="1810" y="4670"/>
                      <a:pt x="2190" y="4465"/>
                    </a:cubicBezTo>
                    <a:cubicBezTo>
                      <a:pt x="3036" y="4174"/>
                      <a:pt x="3883" y="3882"/>
                      <a:pt x="4787" y="3619"/>
                    </a:cubicBezTo>
                    <a:cubicBezTo>
                      <a:pt x="8027" y="2685"/>
                      <a:pt x="12434" y="2948"/>
                      <a:pt x="16024" y="2393"/>
                    </a:cubicBezTo>
                    <a:cubicBezTo>
                      <a:pt x="17600" y="2160"/>
                      <a:pt x="18825" y="1635"/>
                      <a:pt x="19964" y="992"/>
                    </a:cubicBezTo>
                    <a:cubicBezTo>
                      <a:pt x="20372" y="759"/>
                      <a:pt x="20693" y="438"/>
                      <a:pt x="21073" y="204"/>
                    </a:cubicBezTo>
                    <a:cubicBezTo>
                      <a:pt x="21102" y="117"/>
                      <a:pt x="21160" y="29"/>
                      <a:pt x="21248" y="0"/>
                    </a:cubicBezTo>
                    <a:cubicBezTo>
                      <a:pt x="21715" y="438"/>
                      <a:pt x="22561" y="847"/>
                      <a:pt x="22795" y="13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0"/>
              <p:cNvSpPr/>
              <p:nvPr/>
            </p:nvSpPr>
            <p:spPr>
              <a:xfrm>
                <a:off x="5106350" y="1052300"/>
                <a:ext cx="832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93" extrusionOk="0">
                    <a:moveTo>
                      <a:pt x="3328" y="467"/>
                    </a:moveTo>
                    <a:cubicBezTo>
                      <a:pt x="2365" y="701"/>
                      <a:pt x="1110" y="992"/>
                      <a:pt x="1" y="905"/>
                    </a:cubicBezTo>
                    <a:cubicBezTo>
                      <a:pt x="322" y="584"/>
                      <a:pt x="993" y="525"/>
                      <a:pt x="1635" y="409"/>
                    </a:cubicBezTo>
                    <a:cubicBezTo>
                      <a:pt x="2160" y="292"/>
                      <a:pt x="2978" y="0"/>
                      <a:pt x="3328" y="4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0"/>
              <p:cNvSpPr/>
              <p:nvPr/>
            </p:nvSpPr>
            <p:spPr>
              <a:xfrm>
                <a:off x="5253000" y="1037700"/>
                <a:ext cx="559650" cy="133550"/>
              </a:xfrm>
              <a:custGeom>
                <a:avLst/>
                <a:gdLst/>
                <a:ahLst/>
                <a:cxnLst/>
                <a:rect l="l" t="t" r="r" b="b"/>
                <a:pathLst>
                  <a:path w="22386" h="5342" extrusionOk="0">
                    <a:moveTo>
                      <a:pt x="21627" y="0"/>
                    </a:moveTo>
                    <a:cubicBezTo>
                      <a:pt x="21919" y="526"/>
                      <a:pt x="22152" y="1080"/>
                      <a:pt x="22386" y="1664"/>
                    </a:cubicBezTo>
                    <a:cubicBezTo>
                      <a:pt x="15673" y="3561"/>
                      <a:pt x="7647" y="4203"/>
                      <a:pt x="147" y="5341"/>
                    </a:cubicBezTo>
                    <a:cubicBezTo>
                      <a:pt x="176" y="4874"/>
                      <a:pt x="1" y="4583"/>
                      <a:pt x="30" y="4145"/>
                    </a:cubicBezTo>
                    <a:cubicBezTo>
                      <a:pt x="3328" y="3211"/>
                      <a:pt x="7414" y="2627"/>
                      <a:pt x="11442" y="2481"/>
                    </a:cubicBezTo>
                    <a:cubicBezTo>
                      <a:pt x="15294" y="2364"/>
                      <a:pt x="18738" y="1431"/>
                      <a:pt x="21423" y="146"/>
                    </a:cubicBezTo>
                    <a:cubicBezTo>
                      <a:pt x="21481" y="88"/>
                      <a:pt x="21540" y="30"/>
                      <a:pt x="21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0"/>
              <p:cNvSpPr/>
              <p:nvPr/>
            </p:nvSpPr>
            <p:spPr>
              <a:xfrm>
                <a:off x="5114375" y="1086575"/>
                <a:ext cx="1197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4379" extrusionOk="0">
                    <a:moveTo>
                      <a:pt x="3591" y="2773"/>
                    </a:moveTo>
                    <a:cubicBezTo>
                      <a:pt x="4057" y="2803"/>
                      <a:pt x="4262" y="2628"/>
                      <a:pt x="4641" y="2598"/>
                    </a:cubicBezTo>
                    <a:cubicBezTo>
                      <a:pt x="4466" y="2890"/>
                      <a:pt x="4787" y="3124"/>
                      <a:pt x="4729" y="3474"/>
                    </a:cubicBezTo>
                    <a:cubicBezTo>
                      <a:pt x="3445" y="3882"/>
                      <a:pt x="1372" y="4379"/>
                      <a:pt x="1" y="3853"/>
                    </a:cubicBezTo>
                    <a:cubicBezTo>
                      <a:pt x="847" y="3591"/>
                      <a:pt x="1518" y="3182"/>
                      <a:pt x="1693" y="2277"/>
                    </a:cubicBezTo>
                    <a:cubicBezTo>
                      <a:pt x="1402" y="1664"/>
                      <a:pt x="1168" y="1022"/>
                      <a:pt x="964" y="293"/>
                    </a:cubicBezTo>
                    <a:cubicBezTo>
                      <a:pt x="1431" y="234"/>
                      <a:pt x="2015" y="1"/>
                      <a:pt x="2423" y="59"/>
                    </a:cubicBezTo>
                    <a:cubicBezTo>
                      <a:pt x="2715" y="1081"/>
                      <a:pt x="2919" y="2161"/>
                      <a:pt x="3591" y="27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0"/>
              <p:cNvSpPr/>
              <p:nvPr/>
            </p:nvSpPr>
            <p:spPr>
              <a:xfrm>
                <a:off x="5440525" y="363525"/>
                <a:ext cx="474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110" extrusionOk="0">
                    <a:moveTo>
                      <a:pt x="1" y="0"/>
                    </a:moveTo>
                    <a:cubicBezTo>
                      <a:pt x="613" y="88"/>
                      <a:pt x="1285" y="701"/>
                      <a:pt x="1898" y="993"/>
                    </a:cubicBezTo>
                    <a:cubicBezTo>
                      <a:pt x="1693" y="1109"/>
                      <a:pt x="1285" y="788"/>
                      <a:pt x="964" y="613"/>
                    </a:cubicBezTo>
                    <a:cubicBezTo>
                      <a:pt x="584" y="409"/>
                      <a:pt x="234" y="20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0"/>
              <p:cNvSpPr/>
              <p:nvPr/>
            </p:nvSpPr>
            <p:spPr>
              <a:xfrm>
                <a:off x="5582075" y="414600"/>
                <a:ext cx="20505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23378" extrusionOk="0">
                    <a:moveTo>
                      <a:pt x="8201" y="23378"/>
                    </a:moveTo>
                    <a:cubicBezTo>
                      <a:pt x="7559" y="23290"/>
                      <a:pt x="7209" y="22327"/>
                      <a:pt x="6596" y="22006"/>
                    </a:cubicBezTo>
                    <a:cubicBezTo>
                      <a:pt x="6071" y="19029"/>
                      <a:pt x="4758" y="16344"/>
                      <a:pt x="3970" y="13455"/>
                    </a:cubicBezTo>
                    <a:cubicBezTo>
                      <a:pt x="3211" y="10478"/>
                      <a:pt x="2715" y="7442"/>
                      <a:pt x="1547" y="4699"/>
                    </a:cubicBezTo>
                    <a:cubicBezTo>
                      <a:pt x="1226" y="3561"/>
                      <a:pt x="672" y="2393"/>
                      <a:pt x="292" y="1051"/>
                    </a:cubicBezTo>
                    <a:cubicBezTo>
                      <a:pt x="176" y="701"/>
                      <a:pt x="0" y="0"/>
                      <a:pt x="263" y="730"/>
                    </a:cubicBezTo>
                    <a:cubicBezTo>
                      <a:pt x="380" y="934"/>
                      <a:pt x="467" y="1138"/>
                      <a:pt x="555" y="1343"/>
                    </a:cubicBezTo>
                    <a:cubicBezTo>
                      <a:pt x="1518" y="2948"/>
                      <a:pt x="1897" y="4874"/>
                      <a:pt x="2627" y="6654"/>
                    </a:cubicBezTo>
                    <a:cubicBezTo>
                      <a:pt x="4816" y="11791"/>
                      <a:pt x="6159" y="17891"/>
                      <a:pt x="8201" y="233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30"/>
            <p:cNvGrpSpPr/>
            <p:nvPr/>
          </p:nvGrpSpPr>
          <p:grpSpPr>
            <a:xfrm rot="-2374751">
              <a:off x="11053938" y="2714812"/>
              <a:ext cx="2048948" cy="1418325"/>
              <a:chOff x="1511000" y="1042800"/>
              <a:chExt cx="933950" cy="646500"/>
            </a:xfrm>
          </p:grpSpPr>
          <p:sp>
            <p:nvSpPr>
              <p:cNvPr id="295" name="Google Shape;295;p30"/>
              <p:cNvSpPr/>
              <p:nvPr/>
            </p:nvSpPr>
            <p:spPr>
              <a:xfrm>
                <a:off x="1511000" y="1042800"/>
                <a:ext cx="933950" cy="646500"/>
              </a:xfrm>
              <a:custGeom>
                <a:avLst/>
                <a:gdLst/>
                <a:ahLst/>
                <a:cxnLst/>
                <a:rect l="l" t="t" r="r" b="b"/>
                <a:pathLst>
                  <a:path w="37358" h="25860" extrusionOk="0">
                    <a:moveTo>
                      <a:pt x="29215" y="24867"/>
                    </a:moveTo>
                    <a:cubicBezTo>
                      <a:pt x="28981" y="24429"/>
                      <a:pt x="29536" y="24546"/>
                      <a:pt x="29477" y="23962"/>
                    </a:cubicBezTo>
                    <a:cubicBezTo>
                      <a:pt x="28398" y="22824"/>
                      <a:pt x="27668" y="20781"/>
                      <a:pt x="26355" y="19584"/>
                    </a:cubicBezTo>
                    <a:cubicBezTo>
                      <a:pt x="25421" y="18738"/>
                      <a:pt x="23640" y="17658"/>
                      <a:pt x="22210" y="17512"/>
                    </a:cubicBezTo>
                    <a:cubicBezTo>
                      <a:pt x="20284" y="17337"/>
                      <a:pt x="18416" y="18037"/>
                      <a:pt x="16899" y="17162"/>
                    </a:cubicBezTo>
                    <a:cubicBezTo>
                      <a:pt x="18591" y="17045"/>
                      <a:pt x="19992" y="16695"/>
                      <a:pt x="21101" y="16111"/>
                    </a:cubicBezTo>
                    <a:cubicBezTo>
                      <a:pt x="21364" y="16170"/>
                      <a:pt x="21393" y="16520"/>
                      <a:pt x="21802" y="16403"/>
                    </a:cubicBezTo>
                    <a:cubicBezTo>
                      <a:pt x="21860" y="16053"/>
                      <a:pt x="21539" y="15936"/>
                      <a:pt x="21656" y="15761"/>
                    </a:cubicBezTo>
                    <a:cubicBezTo>
                      <a:pt x="21948" y="15615"/>
                      <a:pt x="22152" y="15411"/>
                      <a:pt x="22648" y="15440"/>
                    </a:cubicBezTo>
                    <a:cubicBezTo>
                      <a:pt x="22736" y="16111"/>
                      <a:pt x="23290" y="16578"/>
                      <a:pt x="23786" y="16491"/>
                    </a:cubicBezTo>
                    <a:cubicBezTo>
                      <a:pt x="23728" y="15907"/>
                      <a:pt x="23495" y="15090"/>
                      <a:pt x="23962" y="14652"/>
                    </a:cubicBezTo>
                    <a:cubicBezTo>
                      <a:pt x="24604" y="14681"/>
                      <a:pt x="24779" y="14331"/>
                      <a:pt x="25246" y="14243"/>
                    </a:cubicBezTo>
                    <a:cubicBezTo>
                      <a:pt x="26909" y="15090"/>
                      <a:pt x="29390" y="15965"/>
                      <a:pt x="31725" y="14827"/>
                    </a:cubicBezTo>
                    <a:cubicBezTo>
                      <a:pt x="32163" y="14827"/>
                      <a:pt x="32484" y="14973"/>
                      <a:pt x="33038" y="14856"/>
                    </a:cubicBezTo>
                    <a:cubicBezTo>
                      <a:pt x="32775" y="14127"/>
                      <a:pt x="31783" y="14331"/>
                      <a:pt x="31462" y="13689"/>
                    </a:cubicBezTo>
                    <a:cubicBezTo>
                      <a:pt x="32921" y="13455"/>
                      <a:pt x="33476" y="12463"/>
                      <a:pt x="34964" y="12259"/>
                    </a:cubicBezTo>
                    <a:cubicBezTo>
                      <a:pt x="35315" y="12317"/>
                      <a:pt x="35636" y="12434"/>
                      <a:pt x="35898" y="12171"/>
                    </a:cubicBezTo>
                    <a:cubicBezTo>
                      <a:pt x="35811" y="11529"/>
                      <a:pt x="35344" y="11354"/>
                      <a:pt x="35110" y="10858"/>
                    </a:cubicBezTo>
                    <a:cubicBezTo>
                      <a:pt x="35927" y="10624"/>
                      <a:pt x="36920" y="10975"/>
                      <a:pt x="37357" y="10478"/>
                    </a:cubicBezTo>
                    <a:cubicBezTo>
                      <a:pt x="36278" y="9807"/>
                      <a:pt x="35636" y="8552"/>
                      <a:pt x="34993" y="7356"/>
                    </a:cubicBezTo>
                    <a:cubicBezTo>
                      <a:pt x="35665" y="6363"/>
                      <a:pt x="35285" y="4350"/>
                      <a:pt x="34089" y="4087"/>
                    </a:cubicBezTo>
                    <a:cubicBezTo>
                      <a:pt x="34001" y="3065"/>
                      <a:pt x="32921" y="2540"/>
                      <a:pt x="32454" y="1694"/>
                    </a:cubicBezTo>
                    <a:cubicBezTo>
                      <a:pt x="32017" y="1635"/>
                      <a:pt x="31579" y="1606"/>
                      <a:pt x="30995" y="1694"/>
                    </a:cubicBezTo>
                    <a:cubicBezTo>
                      <a:pt x="30645" y="818"/>
                      <a:pt x="29273" y="1168"/>
                      <a:pt x="28835" y="1752"/>
                    </a:cubicBezTo>
                    <a:cubicBezTo>
                      <a:pt x="28514" y="1314"/>
                      <a:pt x="27960" y="1198"/>
                      <a:pt x="27756" y="614"/>
                    </a:cubicBezTo>
                    <a:cubicBezTo>
                      <a:pt x="25859" y="1"/>
                      <a:pt x="25071" y="2219"/>
                      <a:pt x="24312" y="3386"/>
                    </a:cubicBezTo>
                    <a:cubicBezTo>
                      <a:pt x="23991" y="2861"/>
                      <a:pt x="23553" y="2540"/>
                      <a:pt x="22911" y="2423"/>
                    </a:cubicBezTo>
                    <a:cubicBezTo>
                      <a:pt x="21452" y="3737"/>
                      <a:pt x="20955" y="6830"/>
                      <a:pt x="22035" y="9224"/>
                    </a:cubicBezTo>
                    <a:cubicBezTo>
                      <a:pt x="22123" y="10274"/>
                      <a:pt x="22094" y="11062"/>
                      <a:pt x="22502" y="11792"/>
                    </a:cubicBezTo>
                    <a:cubicBezTo>
                      <a:pt x="22386" y="12200"/>
                      <a:pt x="22123" y="12492"/>
                      <a:pt x="22269" y="13134"/>
                    </a:cubicBezTo>
                    <a:cubicBezTo>
                      <a:pt x="21802" y="13339"/>
                      <a:pt x="21247" y="13455"/>
                      <a:pt x="20955" y="13776"/>
                    </a:cubicBezTo>
                    <a:cubicBezTo>
                      <a:pt x="21072" y="14214"/>
                      <a:pt x="21656" y="14039"/>
                      <a:pt x="21948" y="14273"/>
                    </a:cubicBezTo>
                    <a:cubicBezTo>
                      <a:pt x="21802" y="15177"/>
                      <a:pt x="20751" y="15323"/>
                      <a:pt x="20138" y="15819"/>
                    </a:cubicBezTo>
                    <a:cubicBezTo>
                      <a:pt x="19992" y="15615"/>
                      <a:pt x="19759" y="15498"/>
                      <a:pt x="19379" y="15528"/>
                    </a:cubicBezTo>
                    <a:cubicBezTo>
                      <a:pt x="19175" y="15703"/>
                      <a:pt x="19555" y="15995"/>
                      <a:pt x="19350" y="16111"/>
                    </a:cubicBezTo>
                    <a:cubicBezTo>
                      <a:pt x="18767" y="16316"/>
                      <a:pt x="18037" y="16403"/>
                      <a:pt x="17453" y="16607"/>
                    </a:cubicBezTo>
                    <a:cubicBezTo>
                      <a:pt x="17278" y="16374"/>
                      <a:pt x="17103" y="16170"/>
                      <a:pt x="16811" y="16082"/>
                    </a:cubicBezTo>
                    <a:cubicBezTo>
                      <a:pt x="16607" y="16170"/>
                      <a:pt x="16782" y="16549"/>
                      <a:pt x="16636" y="16695"/>
                    </a:cubicBezTo>
                    <a:cubicBezTo>
                      <a:pt x="15469" y="16783"/>
                      <a:pt x="14476" y="16637"/>
                      <a:pt x="13367" y="16637"/>
                    </a:cubicBezTo>
                    <a:cubicBezTo>
                      <a:pt x="13338" y="16432"/>
                      <a:pt x="13338" y="16257"/>
                      <a:pt x="13105" y="16316"/>
                    </a:cubicBezTo>
                    <a:cubicBezTo>
                      <a:pt x="12930" y="16140"/>
                      <a:pt x="12871" y="16637"/>
                      <a:pt x="12550" y="16578"/>
                    </a:cubicBezTo>
                    <a:cubicBezTo>
                      <a:pt x="11966" y="16316"/>
                      <a:pt x="10799" y="16753"/>
                      <a:pt x="10595" y="16053"/>
                    </a:cubicBezTo>
                    <a:cubicBezTo>
                      <a:pt x="9661" y="16520"/>
                      <a:pt x="8260" y="15732"/>
                      <a:pt x="7326" y="15411"/>
                    </a:cubicBezTo>
                    <a:cubicBezTo>
                      <a:pt x="8143" y="14973"/>
                      <a:pt x="9106" y="14652"/>
                      <a:pt x="10069" y="14331"/>
                    </a:cubicBezTo>
                    <a:cubicBezTo>
                      <a:pt x="15702" y="14506"/>
                      <a:pt x="19000" y="11150"/>
                      <a:pt x="19671" y="6597"/>
                    </a:cubicBezTo>
                    <a:cubicBezTo>
                      <a:pt x="19642" y="6042"/>
                      <a:pt x="19584" y="5517"/>
                      <a:pt x="19321" y="5254"/>
                    </a:cubicBezTo>
                    <a:cubicBezTo>
                      <a:pt x="15469" y="6130"/>
                      <a:pt x="10857" y="6772"/>
                      <a:pt x="9953" y="10274"/>
                    </a:cubicBezTo>
                    <a:cubicBezTo>
                      <a:pt x="9865" y="10945"/>
                      <a:pt x="9894" y="11763"/>
                      <a:pt x="9894" y="12521"/>
                    </a:cubicBezTo>
                    <a:cubicBezTo>
                      <a:pt x="9865" y="12784"/>
                      <a:pt x="10011" y="12813"/>
                      <a:pt x="10011" y="13018"/>
                    </a:cubicBezTo>
                    <a:cubicBezTo>
                      <a:pt x="9865" y="13193"/>
                      <a:pt x="9894" y="13514"/>
                      <a:pt x="9719" y="13660"/>
                    </a:cubicBezTo>
                    <a:cubicBezTo>
                      <a:pt x="8581" y="14097"/>
                      <a:pt x="7443" y="14535"/>
                      <a:pt x="6567" y="15206"/>
                    </a:cubicBezTo>
                    <a:cubicBezTo>
                      <a:pt x="6392" y="14973"/>
                      <a:pt x="5983" y="15002"/>
                      <a:pt x="5808" y="14769"/>
                    </a:cubicBezTo>
                    <a:cubicBezTo>
                      <a:pt x="5925" y="14564"/>
                      <a:pt x="5954" y="14243"/>
                      <a:pt x="5750" y="14097"/>
                    </a:cubicBezTo>
                    <a:cubicBezTo>
                      <a:pt x="5283" y="14039"/>
                      <a:pt x="5429" y="14477"/>
                      <a:pt x="5050" y="14477"/>
                    </a:cubicBezTo>
                    <a:cubicBezTo>
                      <a:pt x="3532" y="13689"/>
                      <a:pt x="2189" y="12726"/>
                      <a:pt x="643" y="11996"/>
                    </a:cubicBezTo>
                    <a:cubicBezTo>
                      <a:pt x="467" y="12346"/>
                      <a:pt x="0" y="12492"/>
                      <a:pt x="176" y="13134"/>
                    </a:cubicBezTo>
                    <a:cubicBezTo>
                      <a:pt x="2831" y="14652"/>
                      <a:pt x="5896" y="15703"/>
                      <a:pt x="9106" y="16549"/>
                    </a:cubicBezTo>
                    <a:cubicBezTo>
                      <a:pt x="9135" y="16724"/>
                      <a:pt x="9135" y="16899"/>
                      <a:pt x="9223" y="16987"/>
                    </a:cubicBezTo>
                    <a:cubicBezTo>
                      <a:pt x="9573" y="17016"/>
                      <a:pt x="9456" y="16666"/>
                      <a:pt x="9778" y="16695"/>
                    </a:cubicBezTo>
                    <a:cubicBezTo>
                      <a:pt x="10361" y="17016"/>
                      <a:pt x="11091" y="16812"/>
                      <a:pt x="11791" y="17074"/>
                    </a:cubicBezTo>
                    <a:cubicBezTo>
                      <a:pt x="11675" y="17279"/>
                      <a:pt x="11675" y="17512"/>
                      <a:pt x="11733" y="17833"/>
                    </a:cubicBezTo>
                    <a:cubicBezTo>
                      <a:pt x="12171" y="17746"/>
                      <a:pt x="12258" y="17395"/>
                      <a:pt x="12463" y="17104"/>
                    </a:cubicBezTo>
                    <a:cubicBezTo>
                      <a:pt x="13017" y="17249"/>
                      <a:pt x="13718" y="17249"/>
                      <a:pt x="14301" y="17366"/>
                    </a:cubicBezTo>
                    <a:cubicBezTo>
                      <a:pt x="14360" y="17600"/>
                      <a:pt x="14272" y="17979"/>
                      <a:pt x="14564" y="17921"/>
                    </a:cubicBezTo>
                    <a:cubicBezTo>
                      <a:pt x="14827" y="17862"/>
                      <a:pt x="14622" y="17454"/>
                      <a:pt x="14885" y="17454"/>
                    </a:cubicBezTo>
                    <a:cubicBezTo>
                      <a:pt x="15760" y="17512"/>
                      <a:pt x="16548" y="17658"/>
                      <a:pt x="17220" y="17950"/>
                    </a:cubicBezTo>
                    <a:cubicBezTo>
                      <a:pt x="17307" y="18213"/>
                      <a:pt x="17570" y="18271"/>
                      <a:pt x="17687" y="18475"/>
                    </a:cubicBezTo>
                    <a:cubicBezTo>
                      <a:pt x="19000" y="20256"/>
                      <a:pt x="19409" y="23087"/>
                      <a:pt x="21189" y="24254"/>
                    </a:cubicBezTo>
                    <a:cubicBezTo>
                      <a:pt x="22969" y="25421"/>
                      <a:pt x="26471" y="25859"/>
                      <a:pt x="29215" y="24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0"/>
              <p:cNvSpPr/>
              <p:nvPr/>
            </p:nvSpPr>
            <p:spPr>
              <a:xfrm>
                <a:off x="2260325" y="1175600"/>
                <a:ext cx="138650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4291" extrusionOk="0">
                    <a:moveTo>
                      <a:pt x="5517" y="4116"/>
                    </a:moveTo>
                    <a:cubicBezTo>
                      <a:pt x="5546" y="4291"/>
                      <a:pt x="5458" y="4203"/>
                      <a:pt x="5371" y="4203"/>
                    </a:cubicBezTo>
                    <a:cubicBezTo>
                      <a:pt x="3999" y="3036"/>
                      <a:pt x="2890" y="1577"/>
                      <a:pt x="1110" y="905"/>
                    </a:cubicBezTo>
                    <a:cubicBezTo>
                      <a:pt x="701" y="876"/>
                      <a:pt x="292" y="847"/>
                      <a:pt x="1" y="730"/>
                    </a:cubicBezTo>
                    <a:cubicBezTo>
                      <a:pt x="1" y="1"/>
                      <a:pt x="1110" y="409"/>
                      <a:pt x="1635" y="263"/>
                    </a:cubicBezTo>
                    <a:cubicBezTo>
                      <a:pt x="3707" y="614"/>
                      <a:pt x="4495" y="2511"/>
                      <a:pt x="5517" y="41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0"/>
              <p:cNvSpPr/>
              <p:nvPr/>
            </p:nvSpPr>
            <p:spPr>
              <a:xfrm>
                <a:off x="2314325" y="1166125"/>
                <a:ext cx="686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1956" extrusionOk="0">
                    <a:moveTo>
                      <a:pt x="2510" y="1956"/>
                    </a:moveTo>
                    <a:cubicBezTo>
                      <a:pt x="2102" y="1751"/>
                      <a:pt x="1868" y="1343"/>
                      <a:pt x="1547" y="1022"/>
                    </a:cubicBezTo>
                    <a:cubicBezTo>
                      <a:pt x="1080" y="613"/>
                      <a:pt x="321" y="584"/>
                      <a:pt x="0" y="0"/>
                    </a:cubicBezTo>
                    <a:cubicBezTo>
                      <a:pt x="847" y="234"/>
                      <a:pt x="1547" y="672"/>
                      <a:pt x="2539" y="701"/>
                    </a:cubicBezTo>
                    <a:cubicBezTo>
                      <a:pt x="2744" y="1109"/>
                      <a:pt x="2569" y="1518"/>
                      <a:pt x="2510" y="19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2307025" y="1148600"/>
                <a:ext cx="67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1081" extrusionOk="0">
                    <a:moveTo>
                      <a:pt x="2656" y="906"/>
                    </a:moveTo>
                    <a:cubicBezTo>
                      <a:pt x="2686" y="1052"/>
                      <a:pt x="2598" y="1081"/>
                      <a:pt x="2569" y="993"/>
                    </a:cubicBezTo>
                    <a:cubicBezTo>
                      <a:pt x="1606" y="818"/>
                      <a:pt x="759" y="468"/>
                      <a:pt x="0" y="1"/>
                    </a:cubicBezTo>
                    <a:cubicBezTo>
                      <a:pt x="759" y="147"/>
                      <a:pt x="1985" y="380"/>
                      <a:pt x="2656" y="90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0"/>
              <p:cNvSpPr/>
              <p:nvPr/>
            </p:nvSpPr>
            <p:spPr>
              <a:xfrm>
                <a:off x="2235525" y="1208450"/>
                <a:ext cx="147400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3532" extrusionOk="0">
                    <a:moveTo>
                      <a:pt x="5896" y="3356"/>
                    </a:moveTo>
                    <a:cubicBezTo>
                      <a:pt x="5896" y="3444"/>
                      <a:pt x="5779" y="3444"/>
                      <a:pt x="5779" y="3531"/>
                    </a:cubicBezTo>
                    <a:cubicBezTo>
                      <a:pt x="5254" y="3531"/>
                      <a:pt x="4670" y="2948"/>
                      <a:pt x="4028" y="2831"/>
                    </a:cubicBezTo>
                    <a:cubicBezTo>
                      <a:pt x="2860" y="2539"/>
                      <a:pt x="1576" y="2364"/>
                      <a:pt x="0" y="2568"/>
                    </a:cubicBezTo>
                    <a:cubicBezTo>
                      <a:pt x="0" y="1459"/>
                      <a:pt x="584" y="846"/>
                      <a:pt x="905" y="0"/>
                    </a:cubicBezTo>
                    <a:cubicBezTo>
                      <a:pt x="3240" y="321"/>
                      <a:pt x="4436" y="2014"/>
                      <a:pt x="5896" y="33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0"/>
              <p:cNvSpPr/>
              <p:nvPr/>
            </p:nvSpPr>
            <p:spPr>
              <a:xfrm>
                <a:off x="2265425" y="1277025"/>
                <a:ext cx="11750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219" extrusionOk="0">
                    <a:moveTo>
                      <a:pt x="4700" y="1956"/>
                    </a:moveTo>
                    <a:cubicBezTo>
                      <a:pt x="4554" y="2219"/>
                      <a:pt x="3970" y="1664"/>
                      <a:pt x="3766" y="1460"/>
                    </a:cubicBezTo>
                    <a:cubicBezTo>
                      <a:pt x="3328" y="1343"/>
                      <a:pt x="3036" y="1051"/>
                      <a:pt x="2569" y="993"/>
                    </a:cubicBezTo>
                    <a:cubicBezTo>
                      <a:pt x="1723" y="759"/>
                      <a:pt x="876" y="497"/>
                      <a:pt x="1" y="292"/>
                    </a:cubicBezTo>
                    <a:cubicBezTo>
                      <a:pt x="1752" y="0"/>
                      <a:pt x="3824" y="643"/>
                      <a:pt x="4700" y="19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0"/>
              <p:cNvSpPr/>
              <p:nvPr/>
            </p:nvSpPr>
            <p:spPr>
              <a:xfrm>
                <a:off x="2211450" y="1293075"/>
                <a:ext cx="1561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3299" extrusionOk="0">
                    <a:moveTo>
                      <a:pt x="6246" y="1868"/>
                    </a:moveTo>
                    <a:cubicBezTo>
                      <a:pt x="5137" y="2335"/>
                      <a:pt x="4378" y="3065"/>
                      <a:pt x="2977" y="3298"/>
                    </a:cubicBezTo>
                    <a:cubicBezTo>
                      <a:pt x="1810" y="2423"/>
                      <a:pt x="1109" y="964"/>
                      <a:pt x="0" y="1"/>
                    </a:cubicBezTo>
                    <a:cubicBezTo>
                      <a:pt x="2218" y="146"/>
                      <a:pt x="4699" y="672"/>
                      <a:pt x="6246" y="18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0"/>
              <p:cNvSpPr/>
              <p:nvPr/>
            </p:nvSpPr>
            <p:spPr>
              <a:xfrm>
                <a:off x="2293150" y="1104825"/>
                <a:ext cx="525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6" extrusionOk="0">
                    <a:moveTo>
                      <a:pt x="2102" y="1314"/>
                    </a:moveTo>
                    <a:cubicBezTo>
                      <a:pt x="1548" y="1635"/>
                      <a:pt x="847" y="760"/>
                      <a:pt x="234" y="614"/>
                    </a:cubicBezTo>
                    <a:cubicBezTo>
                      <a:pt x="147" y="439"/>
                      <a:pt x="89" y="176"/>
                      <a:pt x="1" y="1"/>
                    </a:cubicBezTo>
                    <a:cubicBezTo>
                      <a:pt x="964" y="117"/>
                      <a:pt x="1548" y="701"/>
                      <a:pt x="2102" y="13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0"/>
              <p:cNvSpPr/>
              <p:nvPr/>
            </p:nvSpPr>
            <p:spPr>
              <a:xfrm>
                <a:off x="2242100" y="1087325"/>
                <a:ext cx="576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445" extrusionOk="0">
                    <a:moveTo>
                      <a:pt x="788" y="3357"/>
                    </a:moveTo>
                    <a:cubicBezTo>
                      <a:pt x="905" y="2277"/>
                      <a:pt x="555" y="1051"/>
                      <a:pt x="0" y="526"/>
                    </a:cubicBezTo>
                    <a:cubicBezTo>
                      <a:pt x="175" y="292"/>
                      <a:pt x="467" y="117"/>
                      <a:pt x="817" y="0"/>
                    </a:cubicBezTo>
                    <a:cubicBezTo>
                      <a:pt x="1576" y="730"/>
                      <a:pt x="1809" y="2102"/>
                      <a:pt x="2306" y="3152"/>
                    </a:cubicBezTo>
                    <a:cubicBezTo>
                      <a:pt x="2131" y="3444"/>
                      <a:pt x="1284" y="3211"/>
                      <a:pt x="788" y="335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0"/>
              <p:cNvSpPr/>
              <p:nvPr/>
            </p:nvSpPr>
            <p:spPr>
              <a:xfrm>
                <a:off x="2088875" y="1301825"/>
                <a:ext cx="18535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379" extrusionOk="0">
                    <a:moveTo>
                      <a:pt x="7384" y="4087"/>
                    </a:moveTo>
                    <a:cubicBezTo>
                      <a:pt x="7413" y="4145"/>
                      <a:pt x="7384" y="4145"/>
                      <a:pt x="7326" y="4174"/>
                    </a:cubicBezTo>
                    <a:cubicBezTo>
                      <a:pt x="6771" y="4379"/>
                      <a:pt x="6012" y="4320"/>
                      <a:pt x="5370" y="4349"/>
                    </a:cubicBezTo>
                    <a:cubicBezTo>
                      <a:pt x="3152" y="3678"/>
                      <a:pt x="1168" y="2744"/>
                      <a:pt x="0" y="789"/>
                    </a:cubicBezTo>
                    <a:cubicBezTo>
                      <a:pt x="292" y="380"/>
                      <a:pt x="788" y="117"/>
                      <a:pt x="1459" y="1"/>
                    </a:cubicBezTo>
                    <a:cubicBezTo>
                      <a:pt x="4174" y="468"/>
                      <a:pt x="5049" y="3153"/>
                      <a:pt x="7384" y="40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0"/>
              <p:cNvSpPr/>
              <p:nvPr/>
            </p:nvSpPr>
            <p:spPr>
              <a:xfrm>
                <a:off x="2131175" y="1076375"/>
                <a:ext cx="85400" cy="19702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7881" extrusionOk="0">
                    <a:moveTo>
                      <a:pt x="3153" y="7881"/>
                    </a:moveTo>
                    <a:cubicBezTo>
                      <a:pt x="2102" y="7881"/>
                      <a:pt x="1431" y="7443"/>
                      <a:pt x="526" y="7268"/>
                    </a:cubicBezTo>
                    <a:cubicBezTo>
                      <a:pt x="818" y="5896"/>
                      <a:pt x="847" y="3795"/>
                      <a:pt x="1" y="2715"/>
                    </a:cubicBezTo>
                    <a:cubicBezTo>
                      <a:pt x="88" y="1460"/>
                      <a:pt x="906" y="847"/>
                      <a:pt x="1489" y="1"/>
                    </a:cubicBezTo>
                    <a:cubicBezTo>
                      <a:pt x="3416" y="1489"/>
                      <a:pt x="3065" y="5254"/>
                      <a:pt x="3153" y="78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0"/>
              <p:cNvSpPr/>
              <p:nvPr/>
            </p:nvSpPr>
            <p:spPr>
              <a:xfrm>
                <a:off x="2122425" y="1604625"/>
                <a:ext cx="105825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2423" extrusionOk="0">
                    <a:moveTo>
                      <a:pt x="4232" y="1635"/>
                    </a:moveTo>
                    <a:cubicBezTo>
                      <a:pt x="3299" y="2248"/>
                      <a:pt x="1606" y="2423"/>
                      <a:pt x="351" y="2248"/>
                    </a:cubicBezTo>
                    <a:cubicBezTo>
                      <a:pt x="380" y="1577"/>
                      <a:pt x="380" y="438"/>
                      <a:pt x="1" y="1"/>
                    </a:cubicBezTo>
                    <a:cubicBezTo>
                      <a:pt x="1197" y="468"/>
                      <a:pt x="2598" y="1402"/>
                      <a:pt x="4232" y="1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0"/>
              <p:cNvSpPr/>
              <p:nvPr/>
            </p:nvSpPr>
            <p:spPr>
              <a:xfrm>
                <a:off x="2030500" y="1508325"/>
                <a:ext cx="1357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429" h="2306" extrusionOk="0">
                    <a:moveTo>
                      <a:pt x="5429" y="1635"/>
                    </a:moveTo>
                    <a:cubicBezTo>
                      <a:pt x="4874" y="2043"/>
                      <a:pt x="4028" y="2189"/>
                      <a:pt x="3152" y="2306"/>
                    </a:cubicBezTo>
                    <a:cubicBezTo>
                      <a:pt x="2072" y="1576"/>
                      <a:pt x="1284" y="467"/>
                      <a:pt x="0" y="0"/>
                    </a:cubicBezTo>
                    <a:cubicBezTo>
                      <a:pt x="1956" y="29"/>
                      <a:pt x="4203" y="438"/>
                      <a:pt x="5429" y="1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2053850" y="1132550"/>
                <a:ext cx="62775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5634" extrusionOk="0">
                    <a:moveTo>
                      <a:pt x="2102" y="5021"/>
                    </a:moveTo>
                    <a:cubicBezTo>
                      <a:pt x="1605" y="5137"/>
                      <a:pt x="1314" y="5400"/>
                      <a:pt x="993" y="5634"/>
                    </a:cubicBezTo>
                    <a:cubicBezTo>
                      <a:pt x="88" y="3999"/>
                      <a:pt x="0" y="847"/>
                      <a:pt x="1168" y="1"/>
                    </a:cubicBezTo>
                    <a:cubicBezTo>
                      <a:pt x="2510" y="847"/>
                      <a:pt x="2481" y="3386"/>
                      <a:pt x="2102" y="502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2085225" y="1345600"/>
                <a:ext cx="350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519" extrusionOk="0">
                    <a:moveTo>
                      <a:pt x="1372" y="1343"/>
                    </a:moveTo>
                    <a:cubicBezTo>
                      <a:pt x="1401" y="1402"/>
                      <a:pt x="1372" y="1460"/>
                      <a:pt x="1314" y="1489"/>
                    </a:cubicBezTo>
                    <a:cubicBezTo>
                      <a:pt x="642" y="1518"/>
                      <a:pt x="467" y="906"/>
                      <a:pt x="0" y="672"/>
                    </a:cubicBezTo>
                    <a:cubicBezTo>
                      <a:pt x="59" y="468"/>
                      <a:pt x="59" y="264"/>
                      <a:pt x="0" y="1"/>
                    </a:cubicBezTo>
                    <a:cubicBezTo>
                      <a:pt x="496" y="439"/>
                      <a:pt x="817" y="1022"/>
                      <a:pt x="1372" y="13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2065525" y="1381350"/>
                <a:ext cx="314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90" extrusionOk="0">
                    <a:moveTo>
                      <a:pt x="1255" y="876"/>
                    </a:moveTo>
                    <a:cubicBezTo>
                      <a:pt x="1138" y="1081"/>
                      <a:pt x="1022" y="1256"/>
                      <a:pt x="934" y="1489"/>
                    </a:cubicBezTo>
                    <a:cubicBezTo>
                      <a:pt x="671" y="1402"/>
                      <a:pt x="380" y="1373"/>
                      <a:pt x="0" y="1431"/>
                    </a:cubicBezTo>
                    <a:cubicBezTo>
                      <a:pt x="29" y="1110"/>
                      <a:pt x="205" y="906"/>
                      <a:pt x="350" y="672"/>
                    </a:cubicBezTo>
                    <a:cubicBezTo>
                      <a:pt x="321" y="439"/>
                      <a:pt x="29" y="526"/>
                      <a:pt x="29" y="264"/>
                    </a:cubicBezTo>
                    <a:cubicBezTo>
                      <a:pt x="205" y="234"/>
                      <a:pt x="263" y="88"/>
                      <a:pt x="350" y="1"/>
                    </a:cubicBezTo>
                    <a:cubicBezTo>
                      <a:pt x="671" y="264"/>
                      <a:pt x="817" y="760"/>
                      <a:pt x="1255" y="8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2092525" y="1584200"/>
                <a:ext cx="2847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978" extrusionOk="0">
                    <a:moveTo>
                      <a:pt x="1109" y="2948"/>
                    </a:moveTo>
                    <a:cubicBezTo>
                      <a:pt x="759" y="2977"/>
                      <a:pt x="467" y="2890"/>
                      <a:pt x="204" y="2831"/>
                    </a:cubicBezTo>
                    <a:cubicBezTo>
                      <a:pt x="438" y="2014"/>
                      <a:pt x="379" y="788"/>
                      <a:pt x="0" y="0"/>
                    </a:cubicBezTo>
                    <a:cubicBezTo>
                      <a:pt x="992" y="263"/>
                      <a:pt x="1138" y="1722"/>
                      <a:pt x="1109" y="2948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2066975" y="1566675"/>
                <a:ext cx="328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3445" extrusionOk="0">
                    <a:moveTo>
                      <a:pt x="643" y="3445"/>
                    </a:moveTo>
                    <a:cubicBezTo>
                      <a:pt x="263" y="3211"/>
                      <a:pt x="468" y="2540"/>
                      <a:pt x="438" y="1986"/>
                    </a:cubicBezTo>
                    <a:cubicBezTo>
                      <a:pt x="380" y="1285"/>
                      <a:pt x="205" y="526"/>
                      <a:pt x="1" y="1"/>
                    </a:cubicBezTo>
                    <a:cubicBezTo>
                      <a:pt x="964" y="410"/>
                      <a:pt x="1314" y="2569"/>
                      <a:pt x="643" y="344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2027575" y="1538950"/>
                <a:ext cx="40150" cy="1058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4233" extrusionOk="0">
                    <a:moveTo>
                      <a:pt x="1606" y="4233"/>
                    </a:moveTo>
                    <a:cubicBezTo>
                      <a:pt x="905" y="3999"/>
                      <a:pt x="409" y="3503"/>
                      <a:pt x="1" y="2949"/>
                    </a:cubicBezTo>
                    <a:cubicBezTo>
                      <a:pt x="263" y="2161"/>
                      <a:pt x="526" y="1081"/>
                      <a:pt x="176" y="1"/>
                    </a:cubicBezTo>
                    <a:cubicBezTo>
                      <a:pt x="1547" y="468"/>
                      <a:pt x="1606" y="2482"/>
                      <a:pt x="1606" y="42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0"/>
              <p:cNvSpPr/>
              <p:nvPr/>
            </p:nvSpPr>
            <p:spPr>
              <a:xfrm>
                <a:off x="1981600" y="1509050"/>
                <a:ext cx="45275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3445" extrusionOk="0">
                    <a:moveTo>
                      <a:pt x="1489" y="3444"/>
                    </a:moveTo>
                    <a:cubicBezTo>
                      <a:pt x="731" y="2481"/>
                      <a:pt x="468" y="1109"/>
                      <a:pt x="1" y="0"/>
                    </a:cubicBezTo>
                    <a:cubicBezTo>
                      <a:pt x="672" y="88"/>
                      <a:pt x="1110" y="467"/>
                      <a:pt x="1606" y="788"/>
                    </a:cubicBezTo>
                    <a:cubicBezTo>
                      <a:pt x="1723" y="1810"/>
                      <a:pt x="1810" y="2802"/>
                      <a:pt x="1489" y="34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0"/>
              <p:cNvSpPr/>
              <p:nvPr/>
            </p:nvSpPr>
            <p:spPr>
              <a:xfrm>
                <a:off x="1909375" y="1198225"/>
                <a:ext cx="7955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4525" extrusionOk="0">
                    <a:moveTo>
                      <a:pt x="3123" y="0"/>
                    </a:moveTo>
                    <a:cubicBezTo>
                      <a:pt x="3182" y="2364"/>
                      <a:pt x="2394" y="3970"/>
                      <a:pt x="263" y="4524"/>
                    </a:cubicBezTo>
                    <a:cubicBezTo>
                      <a:pt x="1" y="4320"/>
                      <a:pt x="847" y="3940"/>
                      <a:pt x="905" y="3590"/>
                    </a:cubicBezTo>
                    <a:cubicBezTo>
                      <a:pt x="1256" y="3298"/>
                      <a:pt x="1431" y="2919"/>
                      <a:pt x="1693" y="2569"/>
                    </a:cubicBezTo>
                    <a:cubicBezTo>
                      <a:pt x="2131" y="1810"/>
                      <a:pt x="2540" y="1022"/>
                      <a:pt x="2919" y="176"/>
                    </a:cubicBezTo>
                    <a:cubicBezTo>
                      <a:pt x="2919" y="88"/>
                      <a:pt x="2977" y="30"/>
                      <a:pt x="3123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1907200" y="1207700"/>
                <a:ext cx="2410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3445" extrusionOk="0">
                    <a:moveTo>
                      <a:pt x="963" y="1"/>
                    </a:moveTo>
                    <a:cubicBezTo>
                      <a:pt x="613" y="1081"/>
                      <a:pt x="934" y="3007"/>
                      <a:pt x="58" y="3445"/>
                    </a:cubicBezTo>
                    <a:cubicBezTo>
                      <a:pt x="0" y="2131"/>
                      <a:pt x="117" y="993"/>
                      <a:pt x="467" y="59"/>
                    </a:cubicBezTo>
                    <a:cubicBezTo>
                      <a:pt x="642" y="30"/>
                      <a:pt x="817" y="30"/>
                      <a:pt x="9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1892600" y="1313500"/>
                <a:ext cx="474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760" extrusionOk="0">
                    <a:moveTo>
                      <a:pt x="1897" y="30"/>
                    </a:moveTo>
                    <a:cubicBezTo>
                      <a:pt x="1781" y="643"/>
                      <a:pt x="701" y="760"/>
                      <a:pt x="0" y="672"/>
                    </a:cubicBezTo>
                    <a:cubicBezTo>
                      <a:pt x="175" y="1"/>
                      <a:pt x="1343" y="468"/>
                      <a:pt x="1897" y="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1878000" y="1212075"/>
                <a:ext cx="27025" cy="10582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4233" extrusionOk="0">
                    <a:moveTo>
                      <a:pt x="1051" y="1"/>
                    </a:moveTo>
                    <a:cubicBezTo>
                      <a:pt x="1080" y="935"/>
                      <a:pt x="584" y="2277"/>
                      <a:pt x="964" y="3503"/>
                    </a:cubicBezTo>
                    <a:cubicBezTo>
                      <a:pt x="905" y="3883"/>
                      <a:pt x="497" y="3970"/>
                      <a:pt x="322" y="4233"/>
                    </a:cubicBezTo>
                    <a:cubicBezTo>
                      <a:pt x="88" y="2861"/>
                      <a:pt x="1" y="1285"/>
                      <a:pt x="409" y="147"/>
                    </a:cubicBezTo>
                    <a:cubicBezTo>
                      <a:pt x="614" y="89"/>
                      <a:pt x="993" y="176"/>
                      <a:pt x="10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1810150" y="1338325"/>
                <a:ext cx="999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1898" extrusionOk="0">
                    <a:moveTo>
                      <a:pt x="3999" y="175"/>
                    </a:moveTo>
                    <a:cubicBezTo>
                      <a:pt x="3065" y="1080"/>
                      <a:pt x="1752" y="1664"/>
                      <a:pt x="0" y="1897"/>
                    </a:cubicBezTo>
                    <a:cubicBezTo>
                      <a:pt x="964" y="1284"/>
                      <a:pt x="2043" y="759"/>
                      <a:pt x="2802" y="0"/>
                    </a:cubicBezTo>
                    <a:cubicBezTo>
                      <a:pt x="3123" y="204"/>
                      <a:pt x="3590" y="146"/>
                      <a:pt x="3999" y="17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1772200" y="1218650"/>
                <a:ext cx="1058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6305" extrusionOk="0">
                    <a:moveTo>
                      <a:pt x="4233" y="1"/>
                    </a:moveTo>
                    <a:cubicBezTo>
                      <a:pt x="3999" y="1256"/>
                      <a:pt x="3561" y="2832"/>
                      <a:pt x="4203" y="4232"/>
                    </a:cubicBezTo>
                    <a:cubicBezTo>
                      <a:pt x="3065" y="5079"/>
                      <a:pt x="2015" y="6013"/>
                      <a:pt x="176" y="6305"/>
                    </a:cubicBezTo>
                    <a:cubicBezTo>
                      <a:pt x="1" y="4904"/>
                      <a:pt x="263" y="3882"/>
                      <a:pt x="322" y="2715"/>
                    </a:cubicBezTo>
                    <a:cubicBezTo>
                      <a:pt x="1081" y="1343"/>
                      <a:pt x="2394" y="468"/>
                      <a:pt x="4233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2079375" y="1271925"/>
                <a:ext cx="20652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8261" h="4933" extrusionOk="0">
                    <a:moveTo>
                      <a:pt x="8260" y="4932"/>
                    </a:moveTo>
                    <a:cubicBezTo>
                      <a:pt x="6567" y="4728"/>
                      <a:pt x="5050" y="2014"/>
                      <a:pt x="3474" y="963"/>
                    </a:cubicBezTo>
                    <a:cubicBezTo>
                      <a:pt x="2569" y="350"/>
                      <a:pt x="905" y="467"/>
                      <a:pt x="1" y="1284"/>
                    </a:cubicBezTo>
                    <a:cubicBezTo>
                      <a:pt x="263" y="555"/>
                      <a:pt x="1110" y="292"/>
                      <a:pt x="1927" y="0"/>
                    </a:cubicBezTo>
                    <a:cubicBezTo>
                      <a:pt x="5283" y="117"/>
                      <a:pt x="6042" y="3415"/>
                      <a:pt x="8260" y="49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0"/>
              <p:cNvSpPr/>
              <p:nvPr/>
            </p:nvSpPr>
            <p:spPr>
              <a:xfrm>
                <a:off x="2198300" y="1084400"/>
                <a:ext cx="438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6860" extrusionOk="0">
                    <a:moveTo>
                      <a:pt x="964" y="6859"/>
                    </a:moveTo>
                    <a:cubicBezTo>
                      <a:pt x="789" y="4845"/>
                      <a:pt x="1373" y="1577"/>
                      <a:pt x="1" y="1"/>
                    </a:cubicBezTo>
                    <a:cubicBezTo>
                      <a:pt x="847" y="351"/>
                      <a:pt x="1577" y="1577"/>
                      <a:pt x="1752" y="2977"/>
                    </a:cubicBezTo>
                    <a:cubicBezTo>
                      <a:pt x="1723" y="4437"/>
                      <a:pt x="1052" y="5400"/>
                      <a:pt x="964" y="68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0"/>
              <p:cNvSpPr/>
              <p:nvPr/>
            </p:nvSpPr>
            <p:spPr>
              <a:xfrm>
                <a:off x="2120975" y="1557925"/>
                <a:ext cx="96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2686" extrusionOk="0">
                    <a:moveTo>
                      <a:pt x="3853" y="2686"/>
                    </a:moveTo>
                    <a:cubicBezTo>
                      <a:pt x="2569" y="2394"/>
                      <a:pt x="1138" y="1548"/>
                      <a:pt x="0" y="789"/>
                    </a:cubicBezTo>
                    <a:cubicBezTo>
                      <a:pt x="672" y="526"/>
                      <a:pt x="1401" y="322"/>
                      <a:pt x="1985" y="1"/>
                    </a:cubicBezTo>
                    <a:cubicBezTo>
                      <a:pt x="2714" y="760"/>
                      <a:pt x="3094" y="1927"/>
                      <a:pt x="3853" y="26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0"/>
              <p:cNvSpPr/>
              <p:nvPr/>
            </p:nvSpPr>
            <p:spPr>
              <a:xfrm>
                <a:off x="2108575" y="1134025"/>
                <a:ext cx="32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904" extrusionOk="0">
                    <a:moveTo>
                      <a:pt x="467" y="4903"/>
                    </a:moveTo>
                    <a:cubicBezTo>
                      <a:pt x="817" y="3415"/>
                      <a:pt x="1022" y="1109"/>
                      <a:pt x="0" y="0"/>
                    </a:cubicBezTo>
                    <a:cubicBezTo>
                      <a:pt x="380" y="409"/>
                      <a:pt x="671" y="934"/>
                      <a:pt x="934" y="1489"/>
                    </a:cubicBezTo>
                    <a:cubicBezTo>
                      <a:pt x="992" y="2014"/>
                      <a:pt x="1051" y="2568"/>
                      <a:pt x="1109" y="3094"/>
                    </a:cubicBezTo>
                    <a:cubicBezTo>
                      <a:pt x="876" y="3677"/>
                      <a:pt x="1313" y="4816"/>
                      <a:pt x="467" y="49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2031950" y="1520725"/>
                <a:ext cx="606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1810" extrusionOk="0">
                    <a:moveTo>
                      <a:pt x="2423" y="1810"/>
                    </a:moveTo>
                    <a:cubicBezTo>
                      <a:pt x="1664" y="1460"/>
                      <a:pt x="730" y="642"/>
                      <a:pt x="1" y="0"/>
                    </a:cubicBezTo>
                    <a:cubicBezTo>
                      <a:pt x="847" y="234"/>
                      <a:pt x="1635" y="1226"/>
                      <a:pt x="2423" y="18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1932725" y="1191650"/>
                <a:ext cx="46725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3270" extrusionOk="0">
                    <a:moveTo>
                      <a:pt x="467" y="584"/>
                    </a:moveTo>
                    <a:cubicBezTo>
                      <a:pt x="905" y="380"/>
                      <a:pt x="1431" y="234"/>
                      <a:pt x="1868" y="1"/>
                    </a:cubicBezTo>
                    <a:cubicBezTo>
                      <a:pt x="1285" y="1139"/>
                      <a:pt x="730" y="2277"/>
                      <a:pt x="1" y="3270"/>
                    </a:cubicBezTo>
                    <a:cubicBezTo>
                      <a:pt x="59" y="2569"/>
                      <a:pt x="263" y="1402"/>
                      <a:pt x="467" y="58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1559875" y="1377725"/>
                <a:ext cx="109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234" y="175"/>
                    </a:moveTo>
                    <a:cubicBezTo>
                      <a:pt x="439" y="379"/>
                      <a:pt x="1" y="0"/>
                      <a:pt x="234" y="175"/>
                    </a:cubicBezTo>
                    <a:lnTo>
                      <a:pt x="234" y="1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1530700" y="1362400"/>
                <a:ext cx="306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72" extrusionOk="0">
                    <a:moveTo>
                      <a:pt x="1226" y="671"/>
                    </a:moveTo>
                    <a:cubicBezTo>
                      <a:pt x="964" y="584"/>
                      <a:pt x="146" y="496"/>
                      <a:pt x="0" y="0"/>
                    </a:cubicBezTo>
                    <a:cubicBezTo>
                      <a:pt x="438" y="175"/>
                      <a:pt x="818" y="438"/>
                      <a:pt x="1226" y="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92" y="2253945"/>
            <a:ext cx="8365129" cy="1197788"/>
          </a:xfrm>
        </p:spPr>
        <p:txBody>
          <a:bodyPr/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ПРЕДСТАВЛЕНИЕ МАТЕРИАЛА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78" y="268242"/>
            <a:ext cx="2464246" cy="2017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0" y="268242"/>
            <a:ext cx="2648599" cy="1985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5" y="2953016"/>
            <a:ext cx="2615828" cy="1977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33" y="268242"/>
            <a:ext cx="2444403" cy="1956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33" y="2923544"/>
            <a:ext cx="2557955" cy="20072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75" y="2963725"/>
            <a:ext cx="2636991" cy="19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36"/>
          <p:cNvGrpSpPr/>
          <p:nvPr/>
        </p:nvGrpSpPr>
        <p:grpSpPr>
          <a:xfrm flipH="1">
            <a:off x="141060" y="3548393"/>
            <a:ext cx="1506178" cy="1367507"/>
            <a:chOff x="4601275" y="2488300"/>
            <a:chExt cx="736950" cy="669100"/>
          </a:xfrm>
        </p:grpSpPr>
        <p:sp>
          <p:nvSpPr>
            <p:cNvPr id="590" name="Google Shape;590;p36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36"/>
          <p:cNvSpPr txBox="1">
            <a:spLocks noGrp="1"/>
          </p:cNvSpPr>
          <p:nvPr>
            <p:ph type="ctrTitle"/>
          </p:nvPr>
        </p:nvSpPr>
        <p:spPr>
          <a:xfrm>
            <a:off x="713237" y="387321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РАЗМЕРЫ СТИХОВ</a:t>
            </a:r>
            <a:endParaRPr dirty="0"/>
          </a:p>
        </p:txBody>
      </p:sp>
      <p:cxnSp>
        <p:nvCxnSpPr>
          <p:cNvPr id="600" name="Google Shape;600;p36"/>
          <p:cNvCxnSpPr/>
          <p:nvPr/>
        </p:nvCxnSpPr>
        <p:spPr>
          <a:xfrm>
            <a:off x="2391438" y="1022121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601" name="Google Shape;601;p36"/>
          <p:cNvSpPr txBox="1"/>
          <p:nvPr/>
        </p:nvSpPr>
        <p:spPr>
          <a:xfrm>
            <a:off x="3382816" y="1220623"/>
            <a:ext cx="2378342" cy="71659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двусложные и трехсложные</a:t>
            </a:r>
            <a:endParaRPr sz="1800" dirty="0">
              <a:solidFill>
                <a:srgbClr val="463313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602" name="Google Shape;602;p36"/>
          <p:cNvSpPr txBox="1"/>
          <p:nvPr/>
        </p:nvSpPr>
        <p:spPr>
          <a:xfrm>
            <a:off x="724800" y="2410275"/>
            <a:ext cx="1764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Ямб</a:t>
            </a:r>
            <a:endParaRPr sz="2000" dirty="0">
              <a:solidFill>
                <a:srgbClr val="463313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603" name="Google Shape;603;p36"/>
          <p:cNvSpPr txBox="1"/>
          <p:nvPr/>
        </p:nvSpPr>
        <p:spPr>
          <a:xfrm>
            <a:off x="5314637" y="2407637"/>
            <a:ext cx="1764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Хорей </a:t>
            </a:r>
            <a:endParaRPr sz="2000" dirty="0">
              <a:solidFill>
                <a:srgbClr val="463313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604" name="Google Shape;604;p36"/>
          <p:cNvSpPr txBox="1"/>
          <p:nvPr/>
        </p:nvSpPr>
        <p:spPr>
          <a:xfrm>
            <a:off x="1952154" y="2413419"/>
            <a:ext cx="1764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Дактиль </a:t>
            </a:r>
            <a:endParaRPr sz="2000" dirty="0">
              <a:solidFill>
                <a:srgbClr val="463313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605" name="Google Shape;605;p36"/>
          <p:cNvSpPr txBox="1"/>
          <p:nvPr/>
        </p:nvSpPr>
        <p:spPr>
          <a:xfrm>
            <a:off x="6655200" y="2410275"/>
            <a:ext cx="1764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Анапест</a:t>
            </a:r>
            <a:endParaRPr sz="2000" dirty="0">
              <a:solidFill>
                <a:srgbClr val="463313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cxnSp>
        <p:nvCxnSpPr>
          <p:cNvPr id="606" name="Google Shape;606;p36"/>
          <p:cNvCxnSpPr>
            <a:stCxn id="601" idx="2"/>
            <a:endCxn id="602" idx="0"/>
          </p:cNvCxnSpPr>
          <p:nvPr/>
        </p:nvCxnSpPr>
        <p:spPr>
          <a:xfrm rot="5400000">
            <a:off x="2852864" y="691151"/>
            <a:ext cx="473061" cy="296518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609" name="Google Shape;609;p36"/>
          <p:cNvCxnSpPr>
            <a:stCxn id="601" idx="2"/>
            <a:endCxn id="605" idx="0"/>
          </p:cNvCxnSpPr>
          <p:nvPr/>
        </p:nvCxnSpPr>
        <p:spPr>
          <a:xfrm rot="16200000" flipH="1">
            <a:off x="5818063" y="691137"/>
            <a:ext cx="473061" cy="296521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610" name="Google Shape;610;p36"/>
          <p:cNvSpPr txBox="1">
            <a:spLocks noGrp="1"/>
          </p:cNvSpPr>
          <p:nvPr>
            <p:ph type="subTitle" idx="4294967295"/>
          </p:nvPr>
        </p:nvSpPr>
        <p:spPr>
          <a:xfrm>
            <a:off x="724800" y="2690014"/>
            <a:ext cx="16321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/>
              <a:t>Первый слог безударный, второй — ударный</a:t>
            </a:r>
            <a:endParaRPr dirty="0"/>
          </a:p>
        </p:txBody>
      </p:sp>
      <p:sp>
        <p:nvSpPr>
          <p:cNvPr id="611" name="Google Shape;611;p36"/>
          <p:cNvSpPr txBox="1">
            <a:spLocks noGrp="1"/>
          </p:cNvSpPr>
          <p:nvPr>
            <p:ph type="subTitle" idx="4294967295"/>
          </p:nvPr>
        </p:nvSpPr>
        <p:spPr>
          <a:xfrm>
            <a:off x="5370256" y="2675777"/>
            <a:ext cx="1506208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ctr">
              <a:buNone/>
            </a:pPr>
            <a:r>
              <a:rPr lang="ru-RU" dirty="0"/>
              <a:t>Первый слог — ударный, а второй — безударный</a:t>
            </a:r>
          </a:p>
        </p:txBody>
      </p:sp>
      <p:sp>
        <p:nvSpPr>
          <p:cNvPr id="612" name="Google Shape;612;p36"/>
          <p:cNvSpPr txBox="1">
            <a:spLocks noGrp="1"/>
          </p:cNvSpPr>
          <p:nvPr>
            <p:ph type="subTitle" idx="4294967295"/>
          </p:nvPr>
        </p:nvSpPr>
        <p:spPr>
          <a:xfrm>
            <a:off x="3670519" y="2692333"/>
            <a:ext cx="17640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/>
              <a:t>Состоит их трех стоп, ударный здесь второй слог</a:t>
            </a:r>
          </a:p>
        </p:txBody>
      </p:sp>
      <p:sp>
        <p:nvSpPr>
          <p:cNvPr id="613" name="Google Shape;613;p36"/>
          <p:cNvSpPr txBox="1">
            <a:spLocks noGrp="1"/>
          </p:cNvSpPr>
          <p:nvPr>
            <p:ph type="subTitle" idx="4294967295"/>
          </p:nvPr>
        </p:nvSpPr>
        <p:spPr>
          <a:xfrm>
            <a:off x="2072685" y="2692891"/>
            <a:ext cx="1424264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/>
              <a:t>Состоит их трех стоп, ударный здесь первый слог</a:t>
            </a:r>
          </a:p>
        </p:txBody>
      </p:sp>
      <p:grpSp>
        <p:nvGrpSpPr>
          <p:cNvPr id="668" name="Google Shape;668;p36"/>
          <p:cNvGrpSpPr/>
          <p:nvPr/>
        </p:nvGrpSpPr>
        <p:grpSpPr>
          <a:xfrm rot="-970937">
            <a:off x="490540" y="3724876"/>
            <a:ext cx="798992" cy="902594"/>
            <a:chOff x="-245400" y="1775275"/>
            <a:chExt cx="798975" cy="902575"/>
          </a:xfrm>
        </p:grpSpPr>
        <p:sp>
          <p:nvSpPr>
            <p:cNvPr id="669" name="Google Shape;669;p36"/>
            <p:cNvSpPr/>
            <p:nvPr/>
          </p:nvSpPr>
          <p:spPr>
            <a:xfrm>
              <a:off x="-69550" y="2118200"/>
              <a:ext cx="623125" cy="559650"/>
            </a:xfrm>
            <a:custGeom>
              <a:avLst/>
              <a:gdLst/>
              <a:ahLst/>
              <a:cxnLst/>
              <a:rect l="l" t="t" r="r" b="b"/>
              <a:pathLst>
                <a:path w="24925" h="22386" extrusionOk="0">
                  <a:moveTo>
                    <a:pt x="14476" y="22385"/>
                  </a:moveTo>
                  <a:cubicBezTo>
                    <a:pt x="21014" y="21130"/>
                    <a:pt x="24924" y="15760"/>
                    <a:pt x="23465" y="7618"/>
                  </a:cubicBezTo>
                  <a:cubicBezTo>
                    <a:pt x="21831" y="2685"/>
                    <a:pt x="17453" y="642"/>
                    <a:pt x="11558" y="0"/>
                  </a:cubicBezTo>
                  <a:cubicBezTo>
                    <a:pt x="11528" y="0"/>
                    <a:pt x="11470" y="0"/>
                    <a:pt x="11499" y="88"/>
                  </a:cubicBezTo>
                  <a:cubicBezTo>
                    <a:pt x="10157" y="234"/>
                    <a:pt x="8960" y="555"/>
                    <a:pt x="7647" y="730"/>
                  </a:cubicBezTo>
                  <a:cubicBezTo>
                    <a:pt x="6596" y="1197"/>
                    <a:pt x="5487" y="1635"/>
                    <a:pt x="4582" y="2248"/>
                  </a:cubicBezTo>
                  <a:cubicBezTo>
                    <a:pt x="1868" y="4845"/>
                    <a:pt x="0" y="9573"/>
                    <a:pt x="818" y="14739"/>
                  </a:cubicBezTo>
                  <a:cubicBezTo>
                    <a:pt x="2014" y="18708"/>
                    <a:pt x="5341" y="20518"/>
                    <a:pt x="9019" y="22006"/>
                  </a:cubicBezTo>
                  <a:cubicBezTo>
                    <a:pt x="10711" y="22239"/>
                    <a:pt x="12579" y="22327"/>
                    <a:pt x="14476" y="2238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-32350" y="2137900"/>
              <a:ext cx="538500" cy="518050"/>
            </a:xfrm>
            <a:custGeom>
              <a:avLst/>
              <a:gdLst/>
              <a:ahLst/>
              <a:cxnLst/>
              <a:rect l="l" t="t" r="r" b="b"/>
              <a:pathLst>
                <a:path w="21540" h="20722" extrusionOk="0">
                  <a:moveTo>
                    <a:pt x="6217" y="1751"/>
                  </a:moveTo>
                  <a:cubicBezTo>
                    <a:pt x="5692" y="2102"/>
                    <a:pt x="5137" y="2481"/>
                    <a:pt x="4612" y="2831"/>
                  </a:cubicBezTo>
                  <a:cubicBezTo>
                    <a:pt x="3766" y="3970"/>
                    <a:pt x="2715" y="5312"/>
                    <a:pt x="1927" y="6976"/>
                  </a:cubicBezTo>
                  <a:cubicBezTo>
                    <a:pt x="1227" y="8552"/>
                    <a:pt x="468" y="10711"/>
                    <a:pt x="935" y="12725"/>
                  </a:cubicBezTo>
                  <a:cubicBezTo>
                    <a:pt x="1022" y="13221"/>
                    <a:pt x="1314" y="13542"/>
                    <a:pt x="1577" y="14038"/>
                  </a:cubicBezTo>
                  <a:cubicBezTo>
                    <a:pt x="2219" y="15147"/>
                    <a:pt x="2803" y="16111"/>
                    <a:pt x="3620" y="16928"/>
                  </a:cubicBezTo>
                  <a:cubicBezTo>
                    <a:pt x="5604" y="18124"/>
                    <a:pt x="7793" y="19117"/>
                    <a:pt x="10887" y="19263"/>
                  </a:cubicBezTo>
                  <a:cubicBezTo>
                    <a:pt x="17249" y="18796"/>
                    <a:pt x="20606" y="15352"/>
                    <a:pt x="20606" y="8522"/>
                  </a:cubicBezTo>
                  <a:cubicBezTo>
                    <a:pt x="20460" y="7880"/>
                    <a:pt x="20255" y="7326"/>
                    <a:pt x="20022" y="6771"/>
                  </a:cubicBezTo>
                  <a:cubicBezTo>
                    <a:pt x="17716" y="3561"/>
                    <a:pt x="14389" y="1372"/>
                    <a:pt x="9136" y="1109"/>
                  </a:cubicBezTo>
                  <a:cubicBezTo>
                    <a:pt x="9077" y="1109"/>
                    <a:pt x="9048" y="1109"/>
                    <a:pt x="9048" y="1168"/>
                  </a:cubicBezTo>
                  <a:cubicBezTo>
                    <a:pt x="7852" y="1168"/>
                    <a:pt x="7180" y="1693"/>
                    <a:pt x="6217" y="1751"/>
                  </a:cubicBezTo>
                  <a:close/>
                  <a:moveTo>
                    <a:pt x="9136" y="234"/>
                  </a:moveTo>
                  <a:cubicBezTo>
                    <a:pt x="9107" y="175"/>
                    <a:pt x="9165" y="175"/>
                    <a:pt x="9194" y="146"/>
                  </a:cubicBezTo>
                  <a:cubicBezTo>
                    <a:pt x="11237" y="0"/>
                    <a:pt x="12550" y="467"/>
                    <a:pt x="14126" y="1109"/>
                  </a:cubicBezTo>
                  <a:cubicBezTo>
                    <a:pt x="15673" y="1693"/>
                    <a:pt x="16987" y="2131"/>
                    <a:pt x="18125" y="2919"/>
                  </a:cubicBezTo>
                  <a:cubicBezTo>
                    <a:pt x="20197" y="4349"/>
                    <a:pt x="21277" y="6800"/>
                    <a:pt x="21539" y="9953"/>
                  </a:cubicBezTo>
                  <a:cubicBezTo>
                    <a:pt x="21189" y="13834"/>
                    <a:pt x="19818" y="16782"/>
                    <a:pt x="17191" y="18591"/>
                  </a:cubicBezTo>
                  <a:cubicBezTo>
                    <a:pt x="16578" y="19029"/>
                    <a:pt x="15907" y="19584"/>
                    <a:pt x="15294" y="19846"/>
                  </a:cubicBezTo>
                  <a:cubicBezTo>
                    <a:pt x="13280" y="20722"/>
                    <a:pt x="10274" y="20576"/>
                    <a:pt x="7618" y="20197"/>
                  </a:cubicBezTo>
                  <a:cubicBezTo>
                    <a:pt x="4554" y="18650"/>
                    <a:pt x="1664" y="16928"/>
                    <a:pt x="351" y="13659"/>
                  </a:cubicBezTo>
                  <a:cubicBezTo>
                    <a:pt x="1" y="12141"/>
                    <a:pt x="118" y="9953"/>
                    <a:pt x="205" y="8231"/>
                  </a:cubicBezTo>
                  <a:cubicBezTo>
                    <a:pt x="1168" y="5341"/>
                    <a:pt x="2657" y="2977"/>
                    <a:pt x="4846" y="1314"/>
                  </a:cubicBezTo>
                  <a:cubicBezTo>
                    <a:pt x="6130" y="818"/>
                    <a:pt x="7355" y="234"/>
                    <a:pt x="9136" y="23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8525" y="2183875"/>
              <a:ext cx="454575" cy="417350"/>
            </a:xfrm>
            <a:custGeom>
              <a:avLst/>
              <a:gdLst/>
              <a:ahLst/>
              <a:cxnLst/>
              <a:rect l="l" t="t" r="r" b="b"/>
              <a:pathLst>
                <a:path w="18183" h="16694" extrusionOk="0">
                  <a:moveTo>
                    <a:pt x="9252" y="16256"/>
                  </a:moveTo>
                  <a:cubicBezTo>
                    <a:pt x="9456" y="16373"/>
                    <a:pt x="9631" y="16315"/>
                    <a:pt x="9806" y="16198"/>
                  </a:cubicBezTo>
                  <a:lnTo>
                    <a:pt x="9806" y="15760"/>
                  </a:lnTo>
                  <a:cubicBezTo>
                    <a:pt x="9515" y="15322"/>
                    <a:pt x="8872" y="15789"/>
                    <a:pt x="9252" y="16256"/>
                  </a:cubicBezTo>
                  <a:close/>
                  <a:moveTo>
                    <a:pt x="10332" y="15964"/>
                  </a:moveTo>
                  <a:cubicBezTo>
                    <a:pt x="10536" y="16256"/>
                    <a:pt x="11149" y="16139"/>
                    <a:pt x="10974" y="15614"/>
                  </a:cubicBezTo>
                  <a:cubicBezTo>
                    <a:pt x="10711" y="15351"/>
                    <a:pt x="10244" y="15497"/>
                    <a:pt x="10332" y="15964"/>
                  </a:cubicBezTo>
                  <a:close/>
                  <a:moveTo>
                    <a:pt x="7851" y="15527"/>
                  </a:moveTo>
                  <a:cubicBezTo>
                    <a:pt x="7822" y="15818"/>
                    <a:pt x="7822" y="15760"/>
                    <a:pt x="7851" y="16052"/>
                  </a:cubicBezTo>
                  <a:cubicBezTo>
                    <a:pt x="7968" y="16198"/>
                    <a:pt x="8405" y="16256"/>
                    <a:pt x="8581" y="16110"/>
                  </a:cubicBezTo>
                  <a:cubicBezTo>
                    <a:pt x="8697" y="15994"/>
                    <a:pt x="8697" y="15585"/>
                    <a:pt x="8581" y="15468"/>
                  </a:cubicBezTo>
                  <a:cubicBezTo>
                    <a:pt x="8405" y="15322"/>
                    <a:pt x="7968" y="15381"/>
                    <a:pt x="7851" y="15527"/>
                  </a:cubicBezTo>
                  <a:close/>
                  <a:moveTo>
                    <a:pt x="11266" y="15381"/>
                  </a:moveTo>
                  <a:cubicBezTo>
                    <a:pt x="11236" y="15731"/>
                    <a:pt x="11441" y="15789"/>
                    <a:pt x="11791" y="15760"/>
                  </a:cubicBezTo>
                  <a:cubicBezTo>
                    <a:pt x="11995" y="15381"/>
                    <a:pt x="11528" y="15089"/>
                    <a:pt x="11266" y="15381"/>
                  </a:cubicBezTo>
                  <a:close/>
                  <a:moveTo>
                    <a:pt x="6684" y="15760"/>
                  </a:moveTo>
                  <a:cubicBezTo>
                    <a:pt x="6917" y="16023"/>
                    <a:pt x="7413" y="15877"/>
                    <a:pt x="7413" y="15527"/>
                  </a:cubicBezTo>
                  <a:cubicBezTo>
                    <a:pt x="7326" y="15147"/>
                    <a:pt x="6538" y="15118"/>
                    <a:pt x="6684" y="15760"/>
                  </a:cubicBezTo>
                  <a:close/>
                  <a:moveTo>
                    <a:pt x="12375" y="15176"/>
                  </a:moveTo>
                  <a:cubicBezTo>
                    <a:pt x="12345" y="15351"/>
                    <a:pt x="12462" y="15381"/>
                    <a:pt x="12491" y="15527"/>
                  </a:cubicBezTo>
                  <a:cubicBezTo>
                    <a:pt x="12842" y="15556"/>
                    <a:pt x="13046" y="15497"/>
                    <a:pt x="13017" y="15176"/>
                  </a:cubicBezTo>
                  <a:cubicBezTo>
                    <a:pt x="12958" y="14855"/>
                    <a:pt x="12462" y="14943"/>
                    <a:pt x="12375" y="15176"/>
                  </a:cubicBezTo>
                  <a:close/>
                  <a:moveTo>
                    <a:pt x="5545" y="15381"/>
                  </a:moveTo>
                  <a:cubicBezTo>
                    <a:pt x="5604" y="15556"/>
                    <a:pt x="5750" y="15643"/>
                    <a:pt x="5983" y="15672"/>
                  </a:cubicBezTo>
                  <a:cubicBezTo>
                    <a:pt x="6275" y="15614"/>
                    <a:pt x="6538" y="15468"/>
                    <a:pt x="6479" y="15030"/>
                  </a:cubicBezTo>
                  <a:cubicBezTo>
                    <a:pt x="6275" y="14534"/>
                    <a:pt x="5516" y="14826"/>
                    <a:pt x="5545" y="15381"/>
                  </a:cubicBezTo>
                  <a:close/>
                  <a:moveTo>
                    <a:pt x="4962" y="15030"/>
                  </a:moveTo>
                  <a:cubicBezTo>
                    <a:pt x="4962" y="14914"/>
                    <a:pt x="5108" y="14943"/>
                    <a:pt x="5166" y="14884"/>
                  </a:cubicBezTo>
                  <a:cubicBezTo>
                    <a:pt x="5195" y="13921"/>
                    <a:pt x="4057" y="14884"/>
                    <a:pt x="4962" y="15030"/>
                  </a:cubicBezTo>
                  <a:close/>
                  <a:moveTo>
                    <a:pt x="13659" y="14739"/>
                  </a:moveTo>
                  <a:cubicBezTo>
                    <a:pt x="14009" y="15001"/>
                    <a:pt x="14505" y="14826"/>
                    <a:pt x="14388" y="14213"/>
                  </a:cubicBezTo>
                  <a:cubicBezTo>
                    <a:pt x="14067" y="13921"/>
                    <a:pt x="13513" y="14126"/>
                    <a:pt x="13659" y="14739"/>
                  </a:cubicBezTo>
                  <a:close/>
                  <a:moveTo>
                    <a:pt x="3561" y="14301"/>
                  </a:moveTo>
                  <a:cubicBezTo>
                    <a:pt x="3590" y="14768"/>
                    <a:pt x="4144" y="14826"/>
                    <a:pt x="4378" y="14505"/>
                  </a:cubicBezTo>
                  <a:cubicBezTo>
                    <a:pt x="4553" y="13746"/>
                    <a:pt x="3619" y="13717"/>
                    <a:pt x="3561" y="14301"/>
                  </a:cubicBezTo>
                  <a:close/>
                  <a:moveTo>
                    <a:pt x="14680" y="14067"/>
                  </a:moveTo>
                  <a:cubicBezTo>
                    <a:pt x="14943" y="14388"/>
                    <a:pt x="15614" y="14242"/>
                    <a:pt x="15410" y="13630"/>
                  </a:cubicBezTo>
                  <a:cubicBezTo>
                    <a:pt x="15147" y="13338"/>
                    <a:pt x="14534" y="13513"/>
                    <a:pt x="14680" y="14067"/>
                  </a:cubicBezTo>
                  <a:close/>
                  <a:moveTo>
                    <a:pt x="2714" y="13921"/>
                  </a:moveTo>
                  <a:cubicBezTo>
                    <a:pt x="3065" y="13980"/>
                    <a:pt x="3269" y="13834"/>
                    <a:pt x="3269" y="13513"/>
                  </a:cubicBezTo>
                  <a:cubicBezTo>
                    <a:pt x="3269" y="13396"/>
                    <a:pt x="3181" y="13396"/>
                    <a:pt x="3211" y="13279"/>
                  </a:cubicBezTo>
                  <a:cubicBezTo>
                    <a:pt x="2744" y="12929"/>
                    <a:pt x="2306" y="13630"/>
                    <a:pt x="2714" y="13921"/>
                  </a:cubicBezTo>
                  <a:close/>
                  <a:moveTo>
                    <a:pt x="15760" y="12783"/>
                  </a:moveTo>
                  <a:cubicBezTo>
                    <a:pt x="15877" y="12783"/>
                    <a:pt x="15935" y="12812"/>
                    <a:pt x="15994" y="12842"/>
                  </a:cubicBezTo>
                  <a:cubicBezTo>
                    <a:pt x="16198" y="12725"/>
                    <a:pt x="16373" y="12491"/>
                    <a:pt x="16198" y="12199"/>
                  </a:cubicBezTo>
                  <a:cubicBezTo>
                    <a:pt x="15789" y="12112"/>
                    <a:pt x="15556" y="12462"/>
                    <a:pt x="15760" y="12783"/>
                  </a:cubicBezTo>
                  <a:close/>
                  <a:moveTo>
                    <a:pt x="1985" y="12696"/>
                  </a:moveTo>
                  <a:cubicBezTo>
                    <a:pt x="2131" y="12550"/>
                    <a:pt x="2393" y="12491"/>
                    <a:pt x="2335" y="12112"/>
                  </a:cubicBezTo>
                  <a:cubicBezTo>
                    <a:pt x="1868" y="11207"/>
                    <a:pt x="934" y="12608"/>
                    <a:pt x="1985" y="12696"/>
                  </a:cubicBezTo>
                  <a:close/>
                  <a:moveTo>
                    <a:pt x="16198" y="11674"/>
                  </a:moveTo>
                  <a:cubicBezTo>
                    <a:pt x="16694" y="11762"/>
                    <a:pt x="16840" y="11499"/>
                    <a:pt x="16782" y="11032"/>
                  </a:cubicBezTo>
                  <a:cubicBezTo>
                    <a:pt x="16373" y="10565"/>
                    <a:pt x="15760" y="11295"/>
                    <a:pt x="16198" y="11674"/>
                  </a:cubicBezTo>
                  <a:close/>
                  <a:moveTo>
                    <a:pt x="1255" y="10944"/>
                  </a:moveTo>
                  <a:cubicBezTo>
                    <a:pt x="1401" y="10886"/>
                    <a:pt x="1547" y="10799"/>
                    <a:pt x="1547" y="10594"/>
                  </a:cubicBezTo>
                  <a:cubicBezTo>
                    <a:pt x="1372" y="9865"/>
                    <a:pt x="496" y="10828"/>
                    <a:pt x="1255" y="10944"/>
                  </a:cubicBezTo>
                  <a:close/>
                  <a:moveTo>
                    <a:pt x="16490" y="10302"/>
                  </a:moveTo>
                  <a:cubicBezTo>
                    <a:pt x="16723" y="10565"/>
                    <a:pt x="17365" y="10478"/>
                    <a:pt x="17307" y="10011"/>
                  </a:cubicBezTo>
                  <a:cubicBezTo>
                    <a:pt x="17219" y="9427"/>
                    <a:pt x="16315" y="9631"/>
                    <a:pt x="16490" y="10302"/>
                  </a:cubicBezTo>
                  <a:close/>
                  <a:moveTo>
                    <a:pt x="526" y="9281"/>
                  </a:moveTo>
                  <a:cubicBezTo>
                    <a:pt x="671" y="9398"/>
                    <a:pt x="701" y="9660"/>
                    <a:pt x="1022" y="9573"/>
                  </a:cubicBezTo>
                  <a:cubicBezTo>
                    <a:pt x="1839" y="9164"/>
                    <a:pt x="584" y="8289"/>
                    <a:pt x="526" y="9281"/>
                  </a:cubicBezTo>
                  <a:close/>
                  <a:moveTo>
                    <a:pt x="16869" y="8259"/>
                  </a:moveTo>
                  <a:cubicBezTo>
                    <a:pt x="16840" y="8551"/>
                    <a:pt x="16898" y="8726"/>
                    <a:pt x="17015" y="8843"/>
                  </a:cubicBezTo>
                  <a:cubicBezTo>
                    <a:pt x="17336" y="8872"/>
                    <a:pt x="17482" y="8726"/>
                    <a:pt x="17511" y="8493"/>
                  </a:cubicBezTo>
                  <a:cubicBezTo>
                    <a:pt x="17424" y="8143"/>
                    <a:pt x="17132" y="8084"/>
                    <a:pt x="16869" y="8259"/>
                  </a:cubicBezTo>
                  <a:close/>
                  <a:moveTo>
                    <a:pt x="730" y="7909"/>
                  </a:moveTo>
                  <a:cubicBezTo>
                    <a:pt x="847" y="7938"/>
                    <a:pt x="817" y="8055"/>
                    <a:pt x="876" y="8114"/>
                  </a:cubicBezTo>
                  <a:cubicBezTo>
                    <a:pt x="1314" y="8172"/>
                    <a:pt x="1518" y="7997"/>
                    <a:pt x="1459" y="7530"/>
                  </a:cubicBezTo>
                  <a:cubicBezTo>
                    <a:pt x="1226" y="7267"/>
                    <a:pt x="613" y="7384"/>
                    <a:pt x="730" y="7909"/>
                  </a:cubicBezTo>
                  <a:close/>
                  <a:moveTo>
                    <a:pt x="16869" y="7617"/>
                  </a:moveTo>
                  <a:cubicBezTo>
                    <a:pt x="17073" y="7617"/>
                    <a:pt x="17336" y="7647"/>
                    <a:pt x="17453" y="7530"/>
                  </a:cubicBezTo>
                  <a:cubicBezTo>
                    <a:pt x="17453" y="7501"/>
                    <a:pt x="17453" y="7413"/>
                    <a:pt x="17511" y="7384"/>
                  </a:cubicBezTo>
                  <a:cubicBezTo>
                    <a:pt x="17599" y="6421"/>
                    <a:pt x="16256" y="6975"/>
                    <a:pt x="16869" y="7617"/>
                  </a:cubicBezTo>
                  <a:close/>
                  <a:moveTo>
                    <a:pt x="1255" y="6888"/>
                  </a:moveTo>
                  <a:cubicBezTo>
                    <a:pt x="1635" y="6917"/>
                    <a:pt x="1868" y="6771"/>
                    <a:pt x="1839" y="6392"/>
                  </a:cubicBezTo>
                  <a:cubicBezTo>
                    <a:pt x="1605" y="5720"/>
                    <a:pt x="730" y="6421"/>
                    <a:pt x="1255" y="6888"/>
                  </a:cubicBezTo>
                  <a:close/>
                  <a:moveTo>
                    <a:pt x="16431" y="6246"/>
                  </a:moveTo>
                  <a:cubicBezTo>
                    <a:pt x="16723" y="6888"/>
                    <a:pt x="17482" y="6129"/>
                    <a:pt x="16928" y="5720"/>
                  </a:cubicBezTo>
                  <a:cubicBezTo>
                    <a:pt x="16519" y="5662"/>
                    <a:pt x="16490" y="5954"/>
                    <a:pt x="16431" y="6246"/>
                  </a:cubicBezTo>
                  <a:close/>
                  <a:moveTo>
                    <a:pt x="5253" y="6450"/>
                  </a:moveTo>
                  <a:cubicBezTo>
                    <a:pt x="4553" y="7909"/>
                    <a:pt x="4115" y="10332"/>
                    <a:pt x="5166" y="11762"/>
                  </a:cubicBezTo>
                  <a:cubicBezTo>
                    <a:pt x="5720" y="12229"/>
                    <a:pt x="6333" y="12666"/>
                    <a:pt x="7063" y="12987"/>
                  </a:cubicBezTo>
                  <a:cubicBezTo>
                    <a:pt x="10069" y="13192"/>
                    <a:pt x="11703" y="12054"/>
                    <a:pt x="12433" y="10011"/>
                  </a:cubicBezTo>
                  <a:cubicBezTo>
                    <a:pt x="12667" y="8026"/>
                    <a:pt x="11820" y="7150"/>
                    <a:pt x="10974" y="6246"/>
                  </a:cubicBezTo>
                  <a:cubicBezTo>
                    <a:pt x="9981" y="5837"/>
                    <a:pt x="8931" y="5078"/>
                    <a:pt x="7413" y="5428"/>
                  </a:cubicBezTo>
                  <a:cubicBezTo>
                    <a:pt x="6363" y="5458"/>
                    <a:pt x="5779" y="5925"/>
                    <a:pt x="5253" y="6450"/>
                  </a:cubicBezTo>
                  <a:close/>
                  <a:moveTo>
                    <a:pt x="1693" y="5574"/>
                  </a:moveTo>
                  <a:cubicBezTo>
                    <a:pt x="1810" y="5691"/>
                    <a:pt x="1926" y="5779"/>
                    <a:pt x="2189" y="5720"/>
                  </a:cubicBezTo>
                  <a:cubicBezTo>
                    <a:pt x="2247" y="5574"/>
                    <a:pt x="2393" y="5487"/>
                    <a:pt x="2335" y="5224"/>
                  </a:cubicBezTo>
                  <a:cubicBezTo>
                    <a:pt x="2131" y="4932"/>
                    <a:pt x="1518" y="5049"/>
                    <a:pt x="1693" y="5574"/>
                  </a:cubicBezTo>
                  <a:close/>
                  <a:moveTo>
                    <a:pt x="16140" y="5224"/>
                  </a:moveTo>
                  <a:cubicBezTo>
                    <a:pt x="16373" y="5166"/>
                    <a:pt x="16519" y="5020"/>
                    <a:pt x="16490" y="4699"/>
                  </a:cubicBezTo>
                  <a:cubicBezTo>
                    <a:pt x="16169" y="3940"/>
                    <a:pt x="15352" y="5049"/>
                    <a:pt x="16140" y="5224"/>
                  </a:cubicBezTo>
                  <a:close/>
                  <a:moveTo>
                    <a:pt x="2423" y="4349"/>
                  </a:moveTo>
                  <a:cubicBezTo>
                    <a:pt x="2860" y="4582"/>
                    <a:pt x="3269" y="4290"/>
                    <a:pt x="3123" y="3707"/>
                  </a:cubicBezTo>
                  <a:cubicBezTo>
                    <a:pt x="2714" y="3269"/>
                    <a:pt x="2101" y="3823"/>
                    <a:pt x="2423" y="4349"/>
                  </a:cubicBezTo>
                  <a:close/>
                  <a:moveTo>
                    <a:pt x="14826" y="4057"/>
                  </a:moveTo>
                  <a:cubicBezTo>
                    <a:pt x="15994" y="3852"/>
                    <a:pt x="14418" y="2889"/>
                    <a:pt x="14826" y="4057"/>
                  </a:cubicBezTo>
                  <a:close/>
                  <a:moveTo>
                    <a:pt x="13309" y="3035"/>
                  </a:moveTo>
                  <a:cubicBezTo>
                    <a:pt x="13630" y="3327"/>
                    <a:pt x="14155" y="3123"/>
                    <a:pt x="14038" y="2539"/>
                  </a:cubicBezTo>
                  <a:cubicBezTo>
                    <a:pt x="13717" y="2189"/>
                    <a:pt x="13163" y="2481"/>
                    <a:pt x="13309" y="3035"/>
                  </a:cubicBezTo>
                  <a:close/>
                  <a:moveTo>
                    <a:pt x="3269" y="2977"/>
                  </a:moveTo>
                  <a:cubicBezTo>
                    <a:pt x="3707" y="3269"/>
                    <a:pt x="4115" y="2889"/>
                    <a:pt x="4144" y="2393"/>
                  </a:cubicBezTo>
                  <a:cubicBezTo>
                    <a:pt x="4057" y="2335"/>
                    <a:pt x="3969" y="2276"/>
                    <a:pt x="3940" y="2160"/>
                  </a:cubicBezTo>
                  <a:cubicBezTo>
                    <a:pt x="3502" y="2218"/>
                    <a:pt x="3240" y="2422"/>
                    <a:pt x="3269" y="2977"/>
                  </a:cubicBezTo>
                  <a:close/>
                  <a:moveTo>
                    <a:pt x="11937" y="2393"/>
                  </a:moveTo>
                  <a:cubicBezTo>
                    <a:pt x="12258" y="2714"/>
                    <a:pt x="12958" y="2481"/>
                    <a:pt x="12783" y="1868"/>
                  </a:cubicBezTo>
                  <a:cubicBezTo>
                    <a:pt x="12491" y="1576"/>
                    <a:pt x="11733" y="1751"/>
                    <a:pt x="11937" y="2393"/>
                  </a:cubicBezTo>
                  <a:close/>
                  <a:moveTo>
                    <a:pt x="5458" y="1722"/>
                  </a:moveTo>
                  <a:cubicBezTo>
                    <a:pt x="5633" y="1547"/>
                    <a:pt x="5516" y="1138"/>
                    <a:pt x="5399" y="992"/>
                  </a:cubicBezTo>
                  <a:cubicBezTo>
                    <a:pt x="4582" y="788"/>
                    <a:pt x="4816" y="1955"/>
                    <a:pt x="5458" y="1722"/>
                  </a:cubicBezTo>
                  <a:close/>
                  <a:moveTo>
                    <a:pt x="10390" y="1664"/>
                  </a:moveTo>
                  <a:cubicBezTo>
                    <a:pt x="10682" y="1955"/>
                    <a:pt x="11412" y="1780"/>
                    <a:pt x="11266" y="1226"/>
                  </a:cubicBezTo>
                  <a:cubicBezTo>
                    <a:pt x="11178" y="1197"/>
                    <a:pt x="11178" y="1051"/>
                    <a:pt x="11120" y="992"/>
                  </a:cubicBezTo>
                  <a:cubicBezTo>
                    <a:pt x="10711" y="876"/>
                    <a:pt x="10332" y="1109"/>
                    <a:pt x="10390" y="1664"/>
                  </a:cubicBezTo>
                  <a:close/>
                  <a:moveTo>
                    <a:pt x="9018" y="1284"/>
                  </a:moveTo>
                  <a:cubicBezTo>
                    <a:pt x="9106" y="1313"/>
                    <a:pt x="9135" y="1372"/>
                    <a:pt x="9164" y="1430"/>
                  </a:cubicBezTo>
                  <a:cubicBezTo>
                    <a:pt x="9485" y="1459"/>
                    <a:pt x="9631" y="1313"/>
                    <a:pt x="9660" y="1080"/>
                  </a:cubicBezTo>
                  <a:cubicBezTo>
                    <a:pt x="9573" y="671"/>
                    <a:pt x="8902" y="730"/>
                    <a:pt x="9018" y="1284"/>
                  </a:cubicBezTo>
                  <a:close/>
                  <a:moveTo>
                    <a:pt x="7793" y="1372"/>
                  </a:moveTo>
                  <a:cubicBezTo>
                    <a:pt x="8318" y="1488"/>
                    <a:pt x="8405" y="905"/>
                    <a:pt x="8143" y="642"/>
                  </a:cubicBezTo>
                  <a:cubicBezTo>
                    <a:pt x="7559" y="525"/>
                    <a:pt x="7472" y="1138"/>
                    <a:pt x="7793" y="1372"/>
                  </a:cubicBezTo>
                  <a:close/>
                  <a:moveTo>
                    <a:pt x="7063" y="1372"/>
                  </a:moveTo>
                  <a:cubicBezTo>
                    <a:pt x="7238" y="146"/>
                    <a:pt x="5720" y="846"/>
                    <a:pt x="6392" y="1576"/>
                  </a:cubicBezTo>
                  <a:cubicBezTo>
                    <a:pt x="6771" y="1664"/>
                    <a:pt x="6888" y="1488"/>
                    <a:pt x="7063" y="1372"/>
                  </a:cubicBezTo>
                  <a:close/>
                  <a:moveTo>
                    <a:pt x="7559" y="58"/>
                  </a:moveTo>
                  <a:cubicBezTo>
                    <a:pt x="7559" y="0"/>
                    <a:pt x="7588" y="0"/>
                    <a:pt x="7647" y="0"/>
                  </a:cubicBezTo>
                  <a:cubicBezTo>
                    <a:pt x="11849" y="88"/>
                    <a:pt x="14301" y="1955"/>
                    <a:pt x="16723" y="3852"/>
                  </a:cubicBezTo>
                  <a:cubicBezTo>
                    <a:pt x="17044" y="4349"/>
                    <a:pt x="17365" y="4845"/>
                    <a:pt x="17657" y="5370"/>
                  </a:cubicBezTo>
                  <a:cubicBezTo>
                    <a:pt x="18183" y="6917"/>
                    <a:pt x="18037" y="8668"/>
                    <a:pt x="17949" y="10594"/>
                  </a:cubicBezTo>
                  <a:cubicBezTo>
                    <a:pt x="16752" y="14272"/>
                    <a:pt x="14009" y="16431"/>
                    <a:pt x="9369" y="16694"/>
                  </a:cubicBezTo>
                  <a:cubicBezTo>
                    <a:pt x="4349" y="16081"/>
                    <a:pt x="175" y="14563"/>
                    <a:pt x="0" y="9077"/>
                  </a:cubicBezTo>
                  <a:cubicBezTo>
                    <a:pt x="555" y="5458"/>
                    <a:pt x="1985" y="2714"/>
                    <a:pt x="4290" y="876"/>
                  </a:cubicBezTo>
                  <a:cubicBezTo>
                    <a:pt x="5224" y="438"/>
                    <a:pt x="6158" y="0"/>
                    <a:pt x="7559" y="5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117225" y="2324675"/>
              <a:ext cx="208700" cy="172950"/>
            </a:xfrm>
            <a:custGeom>
              <a:avLst/>
              <a:gdLst/>
              <a:ahLst/>
              <a:cxnLst/>
              <a:rect l="l" t="t" r="r" b="b"/>
              <a:pathLst>
                <a:path w="8348" h="6918" extrusionOk="0">
                  <a:moveTo>
                    <a:pt x="2277" y="1110"/>
                  </a:moveTo>
                  <a:cubicBezTo>
                    <a:pt x="1606" y="1810"/>
                    <a:pt x="1081" y="2627"/>
                    <a:pt x="1197" y="4087"/>
                  </a:cubicBezTo>
                  <a:cubicBezTo>
                    <a:pt x="1460" y="5225"/>
                    <a:pt x="2277" y="5809"/>
                    <a:pt x="3153" y="6334"/>
                  </a:cubicBezTo>
                  <a:cubicBezTo>
                    <a:pt x="4554" y="6422"/>
                    <a:pt x="5458" y="6042"/>
                    <a:pt x="6188" y="5458"/>
                  </a:cubicBezTo>
                  <a:cubicBezTo>
                    <a:pt x="7180" y="4583"/>
                    <a:pt x="7122" y="2073"/>
                    <a:pt x="6042" y="1343"/>
                  </a:cubicBezTo>
                  <a:cubicBezTo>
                    <a:pt x="5371" y="993"/>
                    <a:pt x="4349" y="555"/>
                    <a:pt x="3299" y="818"/>
                  </a:cubicBezTo>
                  <a:cubicBezTo>
                    <a:pt x="2803" y="789"/>
                    <a:pt x="2627" y="1051"/>
                    <a:pt x="2277" y="1110"/>
                  </a:cubicBezTo>
                  <a:close/>
                  <a:moveTo>
                    <a:pt x="3299" y="322"/>
                  </a:moveTo>
                  <a:cubicBezTo>
                    <a:pt x="4583" y="1"/>
                    <a:pt x="5488" y="730"/>
                    <a:pt x="6421" y="1051"/>
                  </a:cubicBezTo>
                  <a:cubicBezTo>
                    <a:pt x="7968" y="2365"/>
                    <a:pt x="8348" y="4816"/>
                    <a:pt x="6626" y="6130"/>
                  </a:cubicBezTo>
                  <a:cubicBezTo>
                    <a:pt x="5721" y="6830"/>
                    <a:pt x="4233" y="6859"/>
                    <a:pt x="2861" y="6918"/>
                  </a:cubicBezTo>
                  <a:cubicBezTo>
                    <a:pt x="2248" y="6509"/>
                    <a:pt x="1548" y="6363"/>
                    <a:pt x="1110" y="5750"/>
                  </a:cubicBezTo>
                  <a:cubicBezTo>
                    <a:pt x="1" y="4233"/>
                    <a:pt x="614" y="1489"/>
                    <a:pt x="1985" y="614"/>
                  </a:cubicBezTo>
                  <a:cubicBezTo>
                    <a:pt x="2452" y="526"/>
                    <a:pt x="2744" y="293"/>
                    <a:pt x="3299" y="32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221575" y="2354600"/>
              <a:ext cx="32125" cy="16075"/>
            </a:xfrm>
            <a:custGeom>
              <a:avLst/>
              <a:gdLst/>
              <a:ahLst/>
              <a:cxnLst/>
              <a:rect l="l" t="t" r="r" b="b"/>
              <a:pathLst>
                <a:path w="1285" h="643" extrusionOk="0">
                  <a:moveTo>
                    <a:pt x="1284" y="351"/>
                  </a:moveTo>
                  <a:cubicBezTo>
                    <a:pt x="934" y="526"/>
                    <a:pt x="380" y="497"/>
                    <a:pt x="0" y="642"/>
                  </a:cubicBezTo>
                  <a:cubicBezTo>
                    <a:pt x="380" y="351"/>
                    <a:pt x="817" y="0"/>
                    <a:pt x="1284" y="3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263150" y="2385250"/>
              <a:ext cx="8050" cy="8775"/>
            </a:xfrm>
            <a:custGeom>
              <a:avLst/>
              <a:gdLst/>
              <a:ahLst/>
              <a:cxnLst/>
              <a:rect l="l" t="t" r="r" b="b"/>
              <a:pathLst>
                <a:path w="322" h="351" extrusionOk="0">
                  <a:moveTo>
                    <a:pt x="59" y="0"/>
                  </a:moveTo>
                  <a:cubicBezTo>
                    <a:pt x="205" y="59"/>
                    <a:pt x="322" y="146"/>
                    <a:pt x="293" y="350"/>
                  </a:cubicBezTo>
                  <a:cubicBezTo>
                    <a:pt x="147" y="321"/>
                    <a:pt x="1" y="234"/>
                    <a:pt x="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253675" y="2412225"/>
              <a:ext cx="3675" cy="2225"/>
            </a:xfrm>
            <a:custGeom>
              <a:avLst/>
              <a:gdLst/>
              <a:ahLst/>
              <a:cxnLst/>
              <a:rect l="l" t="t" r="r" b="b"/>
              <a:pathLst>
                <a:path w="147" h="89" extrusionOk="0">
                  <a:moveTo>
                    <a:pt x="0" y="89"/>
                  </a:moveTo>
                  <a:cubicBezTo>
                    <a:pt x="0" y="1"/>
                    <a:pt x="88" y="30"/>
                    <a:pt x="146" y="1"/>
                  </a:cubicBezTo>
                  <a:cubicBezTo>
                    <a:pt x="146" y="89"/>
                    <a:pt x="59" y="59"/>
                    <a:pt x="0" y="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241275" y="2369925"/>
              <a:ext cx="27025" cy="17525"/>
            </a:xfrm>
            <a:custGeom>
              <a:avLst/>
              <a:gdLst/>
              <a:ahLst/>
              <a:cxnLst/>
              <a:rect l="l" t="t" r="r" b="b"/>
              <a:pathLst>
                <a:path w="1081" h="701" extrusionOk="0">
                  <a:moveTo>
                    <a:pt x="1080" y="234"/>
                  </a:moveTo>
                  <a:cubicBezTo>
                    <a:pt x="934" y="701"/>
                    <a:pt x="409" y="380"/>
                    <a:pt x="0" y="613"/>
                  </a:cubicBezTo>
                  <a:cubicBezTo>
                    <a:pt x="117" y="584"/>
                    <a:pt x="905" y="0"/>
                    <a:pt x="1080" y="2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209900" y="2413700"/>
              <a:ext cx="42350" cy="16800"/>
            </a:xfrm>
            <a:custGeom>
              <a:avLst/>
              <a:gdLst/>
              <a:ahLst/>
              <a:cxnLst/>
              <a:rect l="l" t="t" r="r" b="b"/>
              <a:pathLst>
                <a:path w="1694" h="672" extrusionOk="0">
                  <a:moveTo>
                    <a:pt x="1693" y="30"/>
                  </a:moveTo>
                  <a:cubicBezTo>
                    <a:pt x="1284" y="292"/>
                    <a:pt x="701" y="380"/>
                    <a:pt x="321" y="672"/>
                  </a:cubicBezTo>
                  <a:cubicBezTo>
                    <a:pt x="0" y="672"/>
                    <a:pt x="321" y="555"/>
                    <a:pt x="380" y="526"/>
                  </a:cubicBezTo>
                  <a:cubicBezTo>
                    <a:pt x="526" y="497"/>
                    <a:pt x="555" y="380"/>
                    <a:pt x="759" y="380"/>
                  </a:cubicBezTo>
                  <a:cubicBezTo>
                    <a:pt x="934" y="263"/>
                    <a:pt x="1197" y="205"/>
                    <a:pt x="1401" y="88"/>
                  </a:cubicBezTo>
                  <a:cubicBezTo>
                    <a:pt x="1518" y="88"/>
                    <a:pt x="1547" y="0"/>
                    <a:pt x="1693" y="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-245400" y="1776000"/>
              <a:ext cx="592500" cy="855875"/>
            </a:xfrm>
            <a:custGeom>
              <a:avLst/>
              <a:gdLst/>
              <a:ahLst/>
              <a:cxnLst/>
              <a:rect l="l" t="t" r="r" b="b"/>
              <a:pathLst>
                <a:path w="23700" h="34235" extrusionOk="0">
                  <a:moveTo>
                    <a:pt x="14126" y="33943"/>
                  </a:moveTo>
                  <a:cubicBezTo>
                    <a:pt x="17862" y="33739"/>
                    <a:pt x="21423" y="32250"/>
                    <a:pt x="23203" y="30178"/>
                  </a:cubicBezTo>
                  <a:cubicBezTo>
                    <a:pt x="23261" y="28602"/>
                    <a:pt x="23699" y="25217"/>
                    <a:pt x="22969" y="23932"/>
                  </a:cubicBezTo>
                  <a:cubicBezTo>
                    <a:pt x="22327" y="22736"/>
                    <a:pt x="20489" y="22386"/>
                    <a:pt x="19555" y="21598"/>
                  </a:cubicBezTo>
                  <a:cubicBezTo>
                    <a:pt x="17541" y="19058"/>
                    <a:pt x="15586" y="16432"/>
                    <a:pt x="14827" y="12579"/>
                  </a:cubicBezTo>
                  <a:cubicBezTo>
                    <a:pt x="15089" y="12375"/>
                    <a:pt x="15615" y="12404"/>
                    <a:pt x="15702" y="12025"/>
                  </a:cubicBezTo>
                  <a:cubicBezTo>
                    <a:pt x="15877" y="11062"/>
                    <a:pt x="15819" y="9544"/>
                    <a:pt x="15265" y="8902"/>
                  </a:cubicBezTo>
                  <a:cubicBezTo>
                    <a:pt x="15586" y="8610"/>
                    <a:pt x="15790" y="8202"/>
                    <a:pt x="15936" y="7735"/>
                  </a:cubicBezTo>
                  <a:cubicBezTo>
                    <a:pt x="16811" y="3415"/>
                    <a:pt x="15089" y="0"/>
                    <a:pt x="10274" y="672"/>
                  </a:cubicBezTo>
                  <a:cubicBezTo>
                    <a:pt x="7676" y="1285"/>
                    <a:pt x="5896" y="2656"/>
                    <a:pt x="6130" y="6042"/>
                  </a:cubicBezTo>
                  <a:cubicBezTo>
                    <a:pt x="6363" y="7355"/>
                    <a:pt x="6947" y="8347"/>
                    <a:pt x="7647" y="9194"/>
                  </a:cubicBezTo>
                  <a:cubicBezTo>
                    <a:pt x="6509" y="9311"/>
                    <a:pt x="6713" y="10799"/>
                    <a:pt x="6713" y="12083"/>
                  </a:cubicBezTo>
                  <a:cubicBezTo>
                    <a:pt x="6976" y="12667"/>
                    <a:pt x="7764" y="12725"/>
                    <a:pt x="8231" y="13105"/>
                  </a:cubicBezTo>
                  <a:cubicBezTo>
                    <a:pt x="8377" y="16548"/>
                    <a:pt x="6567" y="18650"/>
                    <a:pt x="4962" y="20576"/>
                  </a:cubicBezTo>
                  <a:cubicBezTo>
                    <a:pt x="3532" y="21714"/>
                    <a:pt x="1752" y="22502"/>
                    <a:pt x="468" y="23786"/>
                  </a:cubicBezTo>
                  <a:cubicBezTo>
                    <a:pt x="1" y="26005"/>
                    <a:pt x="176" y="29332"/>
                    <a:pt x="905" y="31112"/>
                  </a:cubicBezTo>
                  <a:cubicBezTo>
                    <a:pt x="3941" y="33155"/>
                    <a:pt x="8873" y="34235"/>
                    <a:pt x="14126" y="339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-91450" y="1775275"/>
              <a:ext cx="222575" cy="248825"/>
            </a:xfrm>
            <a:custGeom>
              <a:avLst/>
              <a:gdLst/>
              <a:ahLst/>
              <a:cxnLst/>
              <a:rect l="l" t="t" r="r" b="b"/>
              <a:pathLst>
                <a:path w="8903" h="9953" extrusionOk="0">
                  <a:moveTo>
                    <a:pt x="6363" y="1956"/>
                  </a:moveTo>
                  <a:cubicBezTo>
                    <a:pt x="5721" y="2802"/>
                    <a:pt x="4379" y="2948"/>
                    <a:pt x="3094" y="3181"/>
                  </a:cubicBezTo>
                  <a:cubicBezTo>
                    <a:pt x="3007" y="3065"/>
                    <a:pt x="3007" y="2890"/>
                    <a:pt x="2861" y="2831"/>
                  </a:cubicBezTo>
                  <a:cubicBezTo>
                    <a:pt x="2686" y="3298"/>
                    <a:pt x="3007" y="3619"/>
                    <a:pt x="3299" y="3824"/>
                  </a:cubicBezTo>
                  <a:cubicBezTo>
                    <a:pt x="5021" y="3853"/>
                    <a:pt x="6159" y="3240"/>
                    <a:pt x="6567" y="1956"/>
                  </a:cubicBezTo>
                  <a:close/>
                  <a:moveTo>
                    <a:pt x="1781" y="6946"/>
                  </a:moveTo>
                  <a:cubicBezTo>
                    <a:pt x="2423" y="7676"/>
                    <a:pt x="3999" y="8085"/>
                    <a:pt x="5429" y="8055"/>
                  </a:cubicBezTo>
                  <a:cubicBezTo>
                    <a:pt x="6888" y="7997"/>
                    <a:pt x="7968" y="7180"/>
                    <a:pt x="8669" y="6742"/>
                  </a:cubicBezTo>
                  <a:cubicBezTo>
                    <a:pt x="8494" y="7968"/>
                    <a:pt x="7618" y="8464"/>
                    <a:pt x="6801" y="9077"/>
                  </a:cubicBezTo>
                  <a:cubicBezTo>
                    <a:pt x="3970" y="9952"/>
                    <a:pt x="1577" y="8639"/>
                    <a:pt x="1051" y="6304"/>
                  </a:cubicBezTo>
                  <a:cubicBezTo>
                    <a:pt x="1" y="2102"/>
                    <a:pt x="5575" y="0"/>
                    <a:pt x="8114" y="2539"/>
                  </a:cubicBezTo>
                  <a:cubicBezTo>
                    <a:pt x="8464" y="3269"/>
                    <a:pt x="8902" y="3911"/>
                    <a:pt x="8815" y="5079"/>
                  </a:cubicBezTo>
                  <a:cubicBezTo>
                    <a:pt x="7998" y="7238"/>
                    <a:pt x="4262" y="8172"/>
                    <a:pt x="1781" y="694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22350" y="2012400"/>
              <a:ext cx="2925" cy="2225"/>
            </a:xfrm>
            <a:custGeom>
              <a:avLst/>
              <a:gdLst/>
              <a:ahLst/>
              <a:cxnLst/>
              <a:rect l="l" t="t" r="r" b="b"/>
              <a:pathLst>
                <a:path w="117" h="89" extrusionOk="0">
                  <a:moveTo>
                    <a:pt x="0" y="88"/>
                  </a:moveTo>
                  <a:cubicBezTo>
                    <a:pt x="0" y="30"/>
                    <a:pt x="88" y="30"/>
                    <a:pt x="117" y="0"/>
                  </a:cubicBezTo>
                  <a:cubicBezTo>
                    <a:pt x="117" y="88"/>
                    <a:pt x="29" y="59"/>
                    <a:pt x="0" y="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-36000" y="2019700"/>
              <a:ext cx="10975" cy="8050"/>
            </a:xfrm>
            <a:custGeom>
              <a:avLst/>
              <a:gdLst/>
              <a:ahLst/>
              <a:cxnLst/>
              <a:rect l="l" t="t" r="r" b="b"/>
              <a:pathLst>
                <a:path w="439" h="322" extrusionOk="0">
                  <a:moveTo>
                    <a:pt x="439" y="146"/>
                  </a:moveTo>
                  <a:cubicBezTo>
                    <a:pt x="439" y="321"/>
                    <a:pt x="118" y="175"/>
                    <a:pt x="1" y="234"/>
                  </a:cubicBezTo>
                  <a:cubicBezTo>
                    <a:pt x="30" y="0"/>
                    <a:pt x="264" y="117"/>
                    <a:pt x="439" y="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-57875" y="2032100"/>
              <a:ext cx="190450" cy="37975"/>
            </a:xfrm>
            <a:custGeom>
              <a:avLst/>
              <a:gdLst/>
              <a:ahLst/>
              <a:cxnLst/>
              <a:rect l="l" t="t" r="r" b="b"/>
              <a:pathLst>
                <a:path w="7618" h="1519" extrusionOk="0">
                  <a:moveTo>
                    <a:pt x="7618" y="88"/>
                  </a:moveTo>
                  <a:cubicBezTo>
                    <a:pt x="7413" y="701"/>
                    <a:pt x="6596" y="788"/>
                    <a:pt x="5954" y="964"/>
                  </a:cubicBezTo>
                  <a:cubicBezTo>
                    <a:pt x="4874" y="1255"/>
                    <a:pt x="3678" y="1518"/>
                    <a:pt x="2102" y="1401"/>
                  </a:cubicBezTo>
                  <a:cubicBezTo>
                    <a:pt x="1430" y="1139"/>
                    <a:pt x="292" y="1372"/>
                    <a:pt x="0" y="759"/>
                  </a:cubicBezTo>
                  <a:cubicBezTo>
                    <a:pt x="234" y="467"/>
                    <a:pt x="934" y="905"/>
                    <a:pt x="1372" y="905"/>
                  </a:cubicBezTo>
                  <a:cubicBezTo>
                    <a:pt x="3736" y="1022"/>
                    <a:pt x="5604" y="643"/>
                    <a:pt x="7326" y="176"/>
                  </a:cubicBezTo>
                  <a:cubicBezTo>
                    <a:pt x="7355" y="88"/>
                    <a:pt x="7472" y="117"/>
                    <a:pt x="7472" y="30"/>
                  </a:cubicBezTo>
                  <a:cubicBezTo>
                    <a:pt x="7559" y="0"/>
                    <a:pt x="7618" y="30"/>
                    <a:pt x="7618" y="8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-54225" y="2056175"/>
              <a:ext cx="185350" cy="35775"/>
            </a:xfrm>
            <a:custGeom>
              <a:avLst/>
              <a:gdLst/>
              <a:ahLst/>
              <a:cxnLst/>
              <a:rect l="l" t="t" r="r" b="b"/>
              <a:pathLst>
                <a:path w="7414" h="1431" extrusionOk="0">
                  <a:moveTo>
                    <a:pt x="7180" y="1"/>
                  </a:moveTo>
                  <a:cubicBezTo>
                    <a:pt x="7413" y="438"/>
                    <a:pt x="6654" y="672"/>
                    <a:pt x="6187" y="818"/>
                  </a:cubicBezTo>
                  <a:cubicBezTo>
                    <a:pt x="4524" y="1226"/>
                    <a:pt x="1255" y="1431"/>
                    <a:pt x="0" y="526"/>
                  </a:cubicBezTo>
                  <a:cubicBezTo>
                    <a:pt x="2160" y="993"/>
                    <a:pt x="5283" y="789"/>
                    <a:pt x="7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-210375" y="2097775"/>
              <a:ext cx="515875" cy="345125"/>
            </a:xfrm>
            <a:custGeom>
              <a:avLst/>
              <a:gdLst/>
              <a:ahLst/>
              <a:cxnLst/>
              <a:rect l="l" t="t" r="r" b="b"/>
              <a:pathLst>
                <a:path w="20635" h="13805" extrusionOk="0">
                  <a:moveTo>
                    <a:pt x="5225" y="8668"/>
                  </a:moveTo>
                  <a:cubicBezTo>
                    <a:pt x="7326" y="7676"/>
                    <a:pt x="8464" y="5370"/>
                    <a:pt x="8581" y="2627"/>
                  </a:cubicBezTo>
                  <a:cubicBezTo>
                    <a:pt x="7939" y="5108"/>
                    <a:pt x="6713" y="7005"/>
                    <a:pt x="5225" y="8668"/>
                  </a:cubicBezTo>
                  <a:close/>
                  <a:moveTo>
                    <a:pt x="17862" y="9660"/>
                  </a:moveTo>
                  <a:cubicBezTo>
                    <a:pt x="17599" y="9719"/>
                    <a:pt x="17483" y="9865"/>
                    <a:pt x="17278" y="9952"/>
                  </a:cubicBezTo>
                  <a:cubicBezTo>
                    <a:pt x="16549" y="9252"/>
                    <a:pt x="15994" y="8318"/>
                    <a:pt x="15119" y="7705"/>
                  </a:cubicBezTo>
                  <a:cubicBezTo>
                    <a:pt x="15381" y="8843"/>
                    <a:pt x="16257" y="9398"/>
                    <a:pt x="16695" y="10332"/>
                  </a:cubicBezTo>
                  <a:cubicBezTo>
                    <a:pt x="15323" y="11120"/>
                    <a:pt x="13397" y="11382"/>
                    <a:pt x="11704" y="11849"/>
                  </a:cubicBezTo>
                  <a:cubicBezTo>
                    <a:pt x="12696" y="12375"/>
                    <a:pt x="14243" y="11733"/>
                    <a:pt x="15264" y="11558"/>
                  </a:cubicBezTo>
                  <a:cubicBezTo>
                    <a:pt x="16198" y="11587"/>
                    <a:pt x="16782" y="11266"/>
                    <a:pt x="17366" y="10915"/>
                  </a:cubicBezTo>
                  <a:cubicBezTo>
                    <a:pt x="17774" y="11149"/>
                    <a:pt x="18125" y="11441"/>
                    <a:pt x="18592" y="11645"/>
                  </a:cubicBezTo>
                  <a:cubicBezTo>
                    <a:pt x="18708" y="11207"/>
                    <a:pt x="17979" y="11003"/>
                    <a:pt x="17862" y="10536"/>
                  </a:cubicBezTo>
                  <a:cubicBezTo>
                    <a:pt x="18154" y="10478"/>
                    <a:pt x="18300" y="10244"/>
                    <a:pt x="18533" y="10098"/>
                  </a:cubicBezTo>
                  <a:cubicBezTo>
                    <a:pt x="19263" y="10448"/>
                    <a:pt x="19905" y="10915"/>
                    <a:pt x="20635" y="11266"/>
                  </a:cubicBezTo>
                  <a:cubicBezTo>
                    <a:pt x="18621" y="12608"/>
                    <a:pt x="15848" y="13600"/>
                    <a:pt x="12492" y="13746"/>
                  </a:cubicBezTo>
                  <a:cubicBezTo>
                    <a:pt x="11208" y="13805"/>
                    <a:pt x="9865" y="13805"/>
                    <a:pt x="8639" y="13746"/>
                  </a:cubicBezTo>
                  <a:cubicBezTo>
                    <a:pt x="5225" y="13571"/>
                    <a:pt x="2306" y="12637"/>
                    <a:pt x="1" y="11558"/>
                  </a:cubicBezTo>
                  <a:cubicBezTo>
                    <a:pt x="234" y="10828"/>
                    <a:pt x="1022" y="10624"/>
                    <a:pt x="1664" y="10332"/>
                  </a:cubicBezTo>
                  <a:cubicBezTo>
                    <a:pt x="1781" y="10594"/>
                    <a:pt x="1985" y="10886"/>
                    <a:pt x="2248" y="11061"/>
                  </a:cubicBezTo>
                  <a:cubicBezTo>
                    <a:pt x="4203" y="12316"/>
                    <a:pt x="8202" y="12550"/>
                    <a:pt x="10828" y="11937"/>
                  </a:cubicBezTo>
                  <a:cubicBezTo>
                    <a:pt x="7764" y="11499"/>
                    <a:pt x="4262" y="11499"/>
                    <a:pt x="2190" y="10098"/>
                  </a:cubicBezTo>
                  <a:cubicBezTo>
                    <a:pt x="5137" y="7909"/>
                    <a:pt x="7472" y="5078"/>
                    <a:pt x="7910" y="380"/>
                  </a:cubicBezTo>
                  <a:cubicBezTo>
                    <a:pt x="9282" y="321"/>
                    <a:pt x="11529" y="555"/>
                    <a:pt x="12638" y="0"/>
                  </a:cubicBezTo>
                  <a:cubicBezTo>
                    <a:pt x="13513" y="4115"/>
                    <a:pt x="15644" y="6917"/>
                    <a:pt x="17862" y="966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-195775" y="2535550"/>
              <a:ext cx="475750" cy="69325"/>
            </a:xfrm>
            <a:custGeom>
              <a:avLst/>
              <a:gdLst/>
              <a:ahLst/>
              <a:cxnLst/>
              <a:rect l="l" t="t" r="r" b="b"/>
              <a:pathLst>
                <a:path w="19030" h="2773" extrusionOk="0">
                  <a:moveTo>
                    <a:pt x="0" y="88"/>
                  </a:moveTo>
                  <a:cubicBezTo>
                    <a:pt x="0" y="29"/>
                    <a:pt x="30" y="0"/>
                    <a:pt x="88" y="0"/>
                  </a:cubicBezTo>
                  <a:cubicBezTo>
                    <a:pt x="4612" y="2277"/>
                    <a:pt x="14301" y="2423"/>
                    <a:pt x="19029" y="234"/>
                  </a:cubicBezTo>
                  <a:cubicBezTo>
                    <a:pt x="19000" y="613"/>
                    <a:pt x="18212" y="905"/>
                    <a:pt x="17716" y="1080"/>
                  </a:cubicBezTo>
                  <a:cubicBezTo>
                    <a:pt x="16169" y="1664"/>
                    <a:pt x="14301" y="2364"/>
                    <a:pt x="12346" y="2481"/>
                  </a:cubicBezTo>
                  <a:cubicBezTo>
                    <a:pt x="7734" y="2773"/>
                    <a:pt x="3473" y="1810"/>
                    <a:pt x="351" y="438"/>
                  </a:cubicBezTo>
                  <a:cubicBezTo>
                    <a:pt x="263" y="292"/>
                    <a:pt x="146" y="175"/>
                    <a:pt x="0" y="8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-219125" y="2413700"/>
              <a:ext cx="536300" cy="172950"/>
            </a:xfrm>
            <a:custGeom>
              <a:avLst/>
              <a:gdLst/>
              <a:ahLst/>
              <a:cxnLst/>
              <a:rect l="l" t="t" r="r" b="b"/>
              <a:pathLst>
                <a:path w="21452" h="6918" extrusionOk="0">
                  <a:moveTo>
                    <a:pt x="10011" y="2627"/>
                  </a:moveTo>
                  <a:cubicBezTo>
                    <a:pt x="14243" y="3240"/>
                    <a:pt x="18387" y="1956"/>
                    <a:pt x="21276" y="526"/>
                  </a:cubicBezTo>
                  <a:cubicBezTo>
                    <a:pt x="21451" y="1285"/>
                    <a:pt x="21306" y="2394"/>
                    <a:pt x="21335" y="3269"/>
                  </a:cubicBezTo>
                  <a:cubicBezTo>
                    <a:pt x="17220" y="6888"/>
                    <a:pt x="6625" y="6917"/>
                    <a:pt x="1080" y="4524"/>
                  </a:cubicBezTo>
                  <a:cubicBezTo>
                    <a:pt x="847" y="4261"/>
                    <a:pt x="526" y="4086"/>
                    <a:pt x="292" y="3853"/>
                  </a:cubicBezTo>
                  <a:cubicBezTo>
                    <a:pt x="205" y="2773"/>
                    <a:pt x="117" y="1664"/>
                    <a:pt x="59" y="526"/>
                  </a:cubicBezTo>
                  <a:cubicBezTo>
                    <a:pt x="1897" y="1343"/>
                    <a:pt x="3707" y="2218"/>
                    <a:pt x="6246" y="2335"/>
                  </a:cubicBezTo>
                  <a:cubicBezTo>
                    <a:pt x="4174" y="1547"/>
                    <a:pt x="1752" y="1109"/>
                    <a:pt x="0" y="0"/>
                  </a:cubicBezTo>
                  <a:cubicBezTo>
                    <a:pt x="2481" y="934"/>
                    <a:pt x="5575" y="1956"/>
                    <a:pt x="9223" y="2131"/>
                  </a:cubicBezTo>
                  <a:cubicBezTo>
                    <a:pt x="11704" y="2218"/>
                    <a:pt x="14243" y="2073"/>
                    <a:pt x="16548" y="1693"/>
                  </a:cubicBezTo>
                  <a:lnTo>
                    <a:pt x="16694" y="1693"/>
                  </a:lnTo>
                  <a:cubicBezTo>
                    <a:pt x="14856" y="2394"/>
                    <a:pt x="12462" y="2539"/>
                    <a:pt x="10011" y="2627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" name="Прямая соединительная линия 107"/>
          <p:cNvCxnSpPr/>
          <p:nvPr/>
        </p:nvCxnSpPr>
        <p:spPr>
          <a:xfrm flipH="1">
            <a:off x="4571987" y="2110760"/>
            <a:ext cx="1" cy="2610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3086495" y="2110759"/>
            <a:ext cx="1" cy="2610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6059677" y="2110759"/>
            <a:ext cx="1" cy="2610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639453" y="2402841"/>
            <a:ext cx="1895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463313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Амфибрахий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798676" y="2705550"/>
            <a:ext cx="1477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Первые два слога безударные, а последний — ударный</a:t>
            </a:r>
            <a:endParaRPr lang="ru-RU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96" y="-74750"/>
            <a:ext cx="2411442" cy="244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9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ЖАНРЫ ПОЭЗИИ</a:t>
            </a:r>
            <a:endParaRPr dirty="0"/>
          </a:p>
        </p:txBody>
      </p:sp>
      <p:sp>
        <p:nvSpPr>
          <p:cNvPr id="844" name="Google Shape;844;p39"/>
          <p:cNvSpPr txBox="1">
            <a:spLocks noGrp="1"/>
          </p:cNvSpPr>
          <p:nvPr>
            <p:ph type="subTitle" idx="1"/>
          </p:nvPr>
        </p:nvSpPr>
        <p:spPr>
          <a:xfrm>
            <a:off x="818310" y="2336041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торжественное стихотворение</a:t>
            </a:r>
            <a:endParaRPr dirty="0"/>
          </a:p>
        </p:txBody>
      </p:sp>
      <p:sp>
        <p:nvSpPr>
          <p:cNvPr id="845" name="Google Shape;845;p39"/>
          <p:cNvSpPr txBox="1">
            <a:spLocks noGrp="1"/>
          </p:cNvSpPr>
          <p:nvPr>
            <p:ph type="subTitle" idx="2"/>
          </p:nvPr>
        </p:nvSpPr>
        <p:spPr>
          <a:xfrm>
            <a:off x="818310" y="2053866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ru-RU" dirty="0">
                <a:solidFill>
                  <a:srgbClr val="463313"/>
                </a:solidFill>
                <a:sym typeface="Arial"/>
              </a:rPr>
              <a:t>Ода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6" name="Google Shape;846;p39"/>
          <p:cNvSpPr txBox="1">
            <a:spLocks noGrp="1"/>
          </p:cNvSpPr>
          <p:nvPr>
            <p:ph type="subTitle" idx="3"/>
          </p:nvPr>
        </p:nvSpPr>
        <p:spPr>
          <a:xfrm>
            <a:off x="3468892" y="2336216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торжественная песнь</a:t>
            </a:r>
            <a:endParaRPr dirty="0"/>
          </a:p>
        </p:txBody>
      </p:sp>
      <p:sp>
        <p:nvSpPr>
          <p:cNvPr id="847" name="Google Shape;847;p39"/>
          <p:cNvSpPr txBox="1">
            <a:spLocks noGrp="1"/>
          </p:cNvSpPr>
          <p:nvPr>
            <p:ph type="subTitle" idx="4"/>
          </p:nvPr>
        </p:nvSpPr>
        <p:spPr>
          <a:xfrm>
            <a:off x="3468892" y="2053866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463313"/>
                </a:solidFill>
              </a:rPr>
              <a:t>Гимн</a:t>
            </a:r>
            <a:endParaRPr dirty="0">
              <a:solidFill>
                <a:srgbClr val="463313"/>
              </a:solidFill>
            </a:endParaRPr>
          </a:p>
        </p:txBody>
      </p:sp>
      <p:sp>
        <p:nvSpPr>
          <p:cNvPr id="848" name="Google Shape;848;p39"/>
          <p:cNvSpPr txBox="1">
            <a:spLocks noGrp="1"/>
          </p:cNvSpPr>
          <p:nvPr>
            <p:ph type="subTitle" idx="5"/>
          </p:nvPr>
        </p:nvSpPr>
        <p:spPr>
          <a:xfrm>
            <a:off x="6119490" y="2336216"/>
            <a:ext cx="22062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/>
              <a:t>стихотворение-размышление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9" name="Google Shape;849;p39"/>
          <p:cNvSpPr txBox="1">
            <a:spLocks noGrp="1"/>
          </p:cNvSpPr>
          <p:nvPr>
            <p:ph type="subTitle" idx="6"/>
          </p:nvPr>
        </p:nvSpPr>
        <p:spPr>
          <a:xfrm>
            <a:off x="6119490" y="2053866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Элегия</a:t>
            </a:r>
            <a:endParaRPr dirty="0"/>
          </a:p>
        </p:txBody>
      </p:sp>
      <p:sp>
        <p:nvSpPr>
          <p:cNvPr id="850" name="Google Shape;850;p39"/>
          <p:cNvSpPr txBox="1">
            <a:spLocks noGrp="1"/>
          </p:cNvSpPr>
          <p:nvPr>
            <p:ph type="subTitle" idx="7"/>
          </p:nvPr>
        </p:nvSpPr>
        <p:spPr>
          <a:xfrm>
            <a:off x="818310" y="4027500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/>
              <a:t>вид лирики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1" name="Google Shape;851;p39"/>
          <p:cNvSpPr txBox="1">
            <a:spLocks noGrp="1"/>
          </p:cNvSpPr>
          <p:nvPr>
            <p:ph type="subTitle" idx="8"/>
          </p:nvPr>
        </p:nvSpPr>
        <p:spPr>
          <a:xfrm>
            <a:off x="818310" y="3746975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Сонет</a:t>
            </a:r>
            <a:endParaRPr dirty="0"/>
          </a:p>
        </p:txBody>
      </p:sp>
      <p:sp>
        <p:nvSpPr>
          <p:cNvPr id="852" name="Google Shape;852;p39"/>
          <p:cNvSpPr txBox="1">
            <a:spLocks noGrp="1"/>
          </p:cNvSpPr>
          <p:nvPr>
            <p:ph type="subTitle" idx="9"/>
          </p:nvPr>
        </p:nvSpPr>
        <p:spPr>
          <a:xfrm>
            <a:off x="3468892" y="4027500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сатирическое стихотворение</a:t>
            </a:r>
            <a:endParaRPr dirty="0"/>
          </a:p>
        </p:txBody>
      </p:sp>
      <p:sp>
        <p:nvSpPr>
          <p:cNvPr id="853" name="Google Shape;853;p39"/>
          <p:cNvSpPr txBox="1">
            <a:spLocks noGrp="1"/>
          </p:cNvSpPr>
          <p:nvPr>
            <p:ph type="subTitle" idx="13"/>
          </p:nvPr>
        </p:nvSpPr>
        <p:spPr>
          <a:xfrm>
            <a:off x="3468892" y="3747700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Эпиграмма</a:t>
            </a:r>
            <a:endParaRPr dirty="0"/>
          </a:p>
        </p:txBody>
      </p:sp>
      <p:sp>
        <p:nvSpPr>
          <p:cNvPr id="854" name="Google Shape;854;p39"/>
          <p:cNvSpPr txBox="1">
            <a:spLocks noGrp="1"/>
          </p:cNvSpPr>
          <p:nvPr>
            <p:ph type="subTitle" idx="14"/>
          </p:nvPr>
        </p:nvSpPr>
        <p:spPr>
          <a:xfrm>
            <a:off x="6119490" y="4028225"/>
            <a:ext cx="22062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/>
              <a:t>стихотворное письмо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p39"/>
          <p:cNvSpPr txBox="1">
            <a:spLocks noGrp="1"/>
          </p:cNvSpPr>
          <p:nvPr>
            <p:ph type="subTitle" idx="15"/>
          </p:nvPr>
        </p:nvSpPr>
        <p:spPr>
          <a:xfrm>
            <a:off x="6119490" y="3747702"/>
            <a:ext cx="2206200" cy="4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/>
              <a:t>Послание</a:t>
            </a:r>
            <a:endParaRPr dirty="0"/>
          </a:p>
        </p:txBody>
      </p:sp>
      <p:cxnSp>
        <p:nvCxnSpPr>
          <p:cNvPr id="856" name="Google Shape;856;p39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57" name="Google Shape;857;p39"/>
          <p:cNvSpPr/>
          <p:nvPr/>
        </p:nvSpPr>
        <p:spPr>
          <a:xfrm>
            <a:off x="1540260" y="1291266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1640079" y="1417137"/>
            <a:ext cx="562661" cy="510858"/>
            <a:chOff x="4601275" y="2488300"/>
            <a:chExt cx="736950" cy="669100"/>
          </a:xfrm>
        </p:grpSpPr>
        <p:sp>
          <p:nvSpPr>
            <p:cNvPr id="859" name="Google Shape;859;p3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9"/>
          <p:cNvSpPr/>
          <p:nvPr/>
        </p:nvSpPr>
        <p:spPr>
          <a:xfrm flipH="1">
            <a:off x="4190842" y="1291266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9"/>
          <p:cNvGrpSpPr/>
          <p:nvPr/>
        </p:nvGrpSpPr>
        <p:grpSpPr>
          <a:xfrm flipH="1">
            <a:off x="4290662" y="1417137"/>
            <a:ext cx="562661" cy="510858"/>
            <a:chOff x="4601275" y="2488300"/>
            <a:chExt cx="736950" cy="669100"/>
          </a:xfrm>
        </p:grpSpPr>
        <p:sp>
          <p:nvSpPr>
            <p:cNvPr id="870" name="Google Shape;870;p3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39"/>
          <p:cNvSpPr/>
          <p:nvPr/>
        </p:nvSpPr>
        <p:spPr>
          <a:xfrm>
            <a:off x="6841440" y="1291266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0" name="Google Shape;880;p39"/>
          <p:cNvGrpSpPr/>
          <p:nvPr/>
        </p:nvGrpSpPr>
        <p:grpSpPr>
          <a:xfrm>
            <a:off x="6941259" y="1417137"/>
            <a:ext cx="562661" cy="510858"/>
            <a:chOff x="4601275" y="2488300"/>
            <a:chExt cx="736950" cy="669100"/>
          </a:xfrm>
        </p:grpSpPr>
        <p:sp>
          <p:nvSpPr>
            <p:cNvPr id="881" name="Google Shape;881;p3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39"/>
          <p:cNvSpPr/>
          <p:nvPr/>
        </p:nvSpPr>
        <p:spPr>
          <a:xfrm rot="10800000" flipH="1">
            <a:off x="1540260" y="2984364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9"/>
          <p:cNvSpPr/>
          <p:nvPr/>
        </p:nvSpPr>
        <p:spPr>
          <a:xfrm rot="10800000">
            <a:off x="4190842" y="2984364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2" name="Google Shape;902;p39"/>
          <p:cNvGrpSpPr/>
          <p:nvPr/>
        </p:nvGrpSpPr>
        <p:grpSpPr>
          <a:xfrm rot="10800000">
            <a:off x="4290662" y="3110235"/>
            <a:ext cx="562661" cy="510858"/>
            <a:chOff x="4601275" y="2488300"/>
            <a:chExt cx="736950" cy="669100"/>
          </a:xfrm>
        </p:grpSpPr>
        <p:sp>
          <p:nvSpPr>
            <p:cNvPr id="903" name="Google Shape;903;p3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39"/>
          <p:cNvSpPr/>
          <p:nvPr/>
        </p:nvSpPr>
        <p:spPr>
          <a:xfrm rot="10800000" flipH="1">
            <a:off x="6841440" y="2984364"/>
            <a:ext cx="762300" cy="762600"/>
          </a:xfrm>
          <a:prstGeom prst="diamond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9"/>
          <p:cNvGrpSpPr/>
          <p:nvPr/>
        </p:nvGrpSpPr>
        <p:grpSpPr>
          <a:xfrm rot="10800000" flipH="1">
            <a:off x="6941259" y="3110235"/>
            <a:ext cx="562661" cy="510858"/>
            <a:chOff x="4601275" y="2488300"/>
            <a:chExt cx="736950" cy="669100"/>
          </a:xfrm>
        </p:grpSpPr>
        <p:sp>
          <p:nvSpPr>
            <p:cNvPr id="914" name="Google Shape;914;p39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" name="Google Shape;937;p39"/>
          <p:cNvSpPr/>
          <p:nvPr/>
        </p:nvSpPr>
        <p:spPr>
          <a:xfrm rot="120" flipH="1">
            <a:off x="164093" y="489344"/>
            <a:ext cx="1436285" cy="1290481"/>
          </a:xfrm>
          <a:custGeom>
            <a:avLst/>
            <a:gdLst/>
            <a:ahLst/>
            <a:cxnLst/>
            <a:rect l="l" t="t" r="r" b="b"/>
            <a:pathLst>
              <a:path w="20109" h="18067" extrusionOk="0">
                <a:moveTo>
                  <a:pt x="6013" y="13513"/>
                </a:moveTo>
                <a:cubicBezTo>
                  <a:pt x="7501" y="13951"/>
                  <a:pt x="9106" y="13338"/>
                  <a:pt x="9865" y="12579"/>
                </a:cubicBezTo>
                <a:cubicBezTo>
                  <a:pt x="8698" y="12142"/>
                  <a:pt x="6129" y="12025"/>
                  <a:pt x="6013" y="13513"/>
                </a:cubicBezTo>
                <a:close/>
                <a:moveTo>
                  <a:pt x="14009" y="10040"/>
                </a:moveTo>
                <a:cubicBezTo>
                  <a:pt x="15469" y="10478"/>
                  <a:pt x="17745" y="10040"/>
                  <a:pt x="17774" y="8669"/>
                </a:cubicBezTo>
                <a:cubicBezTo>
                  <a:pt x="16081" y="8406"/>
                  <a:pt x="14972" y="9311"/>
                  <a:pt x="14009" y="10040"/>
                </a:cubicBezTo>
                <a:close/>
                <a:moveTo>
                  <a:pt x="4582" y="7851"/>
                </a:moveTo>
                <a:cubicBezTo>
                  <a:pt x="3182" y="7968"/>
                  <a:pt x="1197" y="7501"/>
                  <a:pt x="730" y="8523"/>
                </a:cubicBezTo>
                <a:cubicBezTo>
                  <a:pt x="701" y="8990"/>
                  <a:pt x="1168" y="8990"/>
                  <a:pt x="1460" y="9165"/>
                </a:cubicBezTo>
                <a:cubicBezTo>
                  <a:pt x="3473" y="9281"/>
                  <a:pt x="5079" y="8960"/>
                  <a:pt x="6304" y="8289"/>
                </a:cubicBezTo>
                <a:cubicBezTo>
                  <a:pt x="5750" y="8143"/>
                  <a:pt x="5137" y="7997"/>
                  <a:pt x="4582" y="7851"/>
                </a:cubicBezTo>
                <a:close/>
                <a:moveTo>
                  <a:pt x="15469" y="2919"/>
                </a:moveTo>
                <a:cubicBezTo>
                  <a:pt x="14535" y="3765"/>
                  <a:pt x="13134" y="4524"/>
                  <a:pt x="12492" y="5400"/>
                </a:cubicBezTo>
                <a:cubicBezTo>
                  <a:pt x="12492" y="5341"/>
                  <a:pt x="12492" y="5312"/>
                  <a:pt x="12550" y="5312"/>
                </a:cubicBezTo>
                <a:cubicBezTo>
                  <a:pt x="14068" y="5079"/>
                  <a:pt x="15352" y="4583"/>
                  <a:pt x="16548" y="3999"/>
                </a:cubicBezTo>
                <a:cubicBezTo>
                  <a:pt x="17424" y="3211"/>
                  <a:pt x="19263" y="3007"/>
                  <a:pt x="19321" y="1606"/>
                </a:cubicBezTo>
                <a:cubicBezTo>
                  <a:pt x="17774" y="934"/>
                  <a:pt x="16519" y="2394"/>
                  <a:pt x="15469" y="2919"/>
                </a:cubicBezTo>
                <a:close/>
                <a:moveTo>
                  <a:pt x="2977" y="1"/>
                </a:moveTo>
                <a:lnTo>
                  <a:pt x="3123" y="1"/>
                </a:lnTo>
                <a:cubicBezTo>
                  <a:pt x="3327" y="584"/>
                  <a:pt x="2831" y="1839"/>
                  <a:pt x="3327" y="2481"/>
                </a:cubicBezTo>
                <a:cubicBezTo>
                  <a:pt x="4903" y="4407"/>
                  <a:pt x="7326" y="5458"/>
                  <a:pt x="10741" y="5546"/>
                </a:cubicBezTo>
                <a:cubicBezTo>
                  <a:pt x="13134" y="3882"/>
                  <a:pt x="15089" y="1781"/>
                  <a:pt x="17920" y="584"/>
                </a:cubicBezTo>
                <a:cubicBezTo>
                  <a:pt x="18942" y="526"/>
                  <a:pt x="19788" y="643"/>
                  <a:pt x="20109" y="1255"/>
                </a:cubicBezTo>
                <a:lnTo>
                  <a:pt x="20109" y="2423"/>
                </a:lnTo>
                <a:cubicBezTo>
                  <a:pt x="18154" y="4641"/>
                  <a:pt x="15060" y="5750"/>
                  <a:pt x="11383" y="6246"/>
                </a:cubicBezTo>
                <a:cubicBezTo>
                  <a:pt x="10390" y="6830"/>
                  <a:pt x="9544" y="7589"/>
                  <a:pt x="8493" y="8143"/>
                </a:cubicBezTo>
                <a:cubicBezTo>
                  <a:pt x="9953" y="8610"/>
                  <a:pt x="11295" y="9223"/>
                  <a:pt x="12696" y="9748"/>
                </a:cubicBezTo>
                <a:cubicBezTo>
                  <a:pt x="13747" y="9048"/>
                  <a:pt x="14505" y="8056"/>
                  <a:pt x="15965" y="7793"/>
                </a:cubicBezTo>
                <a:cubicBezTo>
                  <a:pt x="16723" y="7822"/>
                  <a:pt x="17511" y="7822"/>
                  <a:pt x="18154" y="7997"/>
                </a:cubicBezTo>
                <a:cubicBezTo>
                  <a:pt x="19788" y="9661"/>
                  <a:pt x="16461" y="11587"/>
                  <a:pt x="14243" y="11120"/>
                </a:cubicBezTo>
                <a:cubicBezTo>
                  <a:pt x="13922" y="11062"/>
                  <a:pt x="13951" y="10799"/>
                  <a:pt x="13805" y="10770"/>
                </a:cubicBezTo>
                <a:cubicBezTo>
                  <a:pt x="13105" y="10887"/>
                  <a:pt x="12959" y="11587"/>
                  <a:pt x="12550" y="11996"/>
                </a:cubicBezTo>
                <a:cubicBezTo>
                  <a:pt x="12141" y="12346"/>
                  <a:pt x="11762" y="12754"/>
                  <a:pt x="11383" y="13163"/>
                </a:cubicBezTo>
                <a:cubicBezTo>
                  <a:pt x="12112" y="14856"/>
                  <a:pt x="11383" y="16870"/>
                  <a:pt x="10244" y="17599"/>
                </a:cubicBezTo>
                <a:cubicBezTo>
                  <a:pt x="9544" y="17804"/>
                  <a:pt x="8231" y="18066"/>
                  <a:pt x="8055" y="17220"/>
                </a:cubicBezTo>
                <a:cubicBezTo>
                  <a:pt x="8143" y="16840"/>
                  <a:pt x="8318" y="16549"/>
                  <a:pt x="8698" y="16490"/>
                </a:cubicBezTo>
                <a:cubicBezTo>
                  <a:pt x="9281" y="16403"/>
                  <a:pt x="9194" y="16928"/>
                  <a:pt x="9515" y="17074"/>
                </a:cubicBezTo>
                <a:cubicBezTo>
                  <a:pt x="10507" y="16549"/>
                  <a:pt x="11178" y="15323"/>
                  <a:pt x="10828" y="13659"/>
                </a:cubicBezTo>
                <a:cubicBezTo>
                  <a:pt x="9515" y="14447"/>
                  <a:pt x="6509" y="15615"/>
                  <a:pt x="5079" y="14097"/>
                </a:cubicBezTo>
                <a:cubicBezTo>
                  <a:pt x="4787" y="11558"/>
                  <a:pt x="8581" y="10916"/>
                  <a:pt x="10449" y="12054"/>
                </a:cubicBezTo>
                <a:cubicBezTo>
                  <a:pt x="11091" y="11675"/>
                  <a:pt x="11529" y="11062"/>
                  <a:pt x="12054" y="10536"/>
                </a:cubicBezTo>
                <a:cubicBezTo>
                  <a:pt x="10361" y="10099"/>
                  <a:pt x="8814" y="9515"/>
                  <a:pt x="7326" y="8873"/>
                </a:cubicBezTo>
                <a:cubicBezTo>
                  <a:pt x="5691" y="9573"/>
                  <a:pt x="1285" y="11003"/>
                  <a:pt x="0" y="9019"/>
                </a:cubicBezTo>
                <a:lnTo>
                  <a:pt x="0" y="8085"/>
                </a:lnTo>
                <a:cubicBezTo>
                  <a:pt x="1255" y="6509"/>
                  <a:pt x="5458" y="7093"/>
                  <a:pt x="7122" y="7851"/>
                </a:cubicBezTo>
                <a:cubicBezTo>
                  <a:pt x="8114" y="7443"/>
                  <a:pt x="8960" y="6888"/>
                  <a:pt x="9719" y="6246"/>
                </a:cubicBezTo>
                <a:cubicBezTo>
                  <a:pt x="7764" y="5925"/>
                  <a:pt x="5195" y="5662"/>
                  <a:pt x="3765" y="4437"/>
                </a:cubicBezTo>
                <a:cubicBezTo>
                  <a:pt x="2715" y="3532"/>
                  <a:pt x="1664" y="1285"/>
                  <a:pt x="2977" y="1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032">
            <a:off x="1652421" y="3107933"/>
            <a:ext cx="548688" cy="506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48"/>
          <p:cNvGrpSpPr/>
          <p:nvPr/>
        </p:nvGrpSpPr>
        <p:grpSpPr>
          <a:xfrm rot="-4500033">
            <a:off x="-116685" y="1398901"/>
            <a:ext cx="2850591" cy="2588141"/>
            <a:chOff x="4601275" y="2488300"/>
            <a:chExt cx="736950" cy="669100"/>
          </a:xfrm>
        </p:grpSpPr>
        <p:sp>
          <p:nvSpPr>
            <p:cNvPr id="1578" name="Google Shape;1578;p48"/>
            <p:cNvSpPr/>
            <p:nvPr/>
          </p:nvSpPr>
          <p:spPr>
            <a:xfrm>
              <a:off x="4885825" y="2488300"/>
              <a:ext cx="48900" cy="51825"/>
            </a:xfrm>
            <a:custGeom>
              <a:avLst/>
              <a:gdLst/>
              <a:ahLst/>
              <a:cxnLst/>
              <a:rect l="l" t="t" r="r" b="b"/>
              <a:pathLst>
                <a:path w="1956" h="2073" extrusionOk="0">
                  <a:moveTo>
                    <a:pt x="1898" y="1138"/>
                  </a:moveTo>
                  <a:cubicBezTo>
                    <a:pt x="1956" y="1897"/>
                    <a:pt x="1110" y="2072"/>
                    <a:pt x="613" y="1693"/>
                  </a:cubicBezTo>
                  <a:cubicBezTo>
                    <a:pt x="1" y="526"/>
                    <a:pt x="1752" y="0"/>
                    <a:pt x="1898" y="1138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5014975" y="2502875"/>
              <a:ext cx="31400" cy="37250"/>
            </a:xfrm>
            <a:custGeom>
              <a:avLst/>
              <a:gdLst/>
              <a:ahLst/>
              <a:cxnLst/>
              <a:rect l="l" t="t" r="r" b="b"/>
              <a:pathLst>
                <a:path w="1256" h="1490" extrusionOk="0">
                  <a:moveTo>
                    <a:pt x="1109" y="322"/>
                  </a:moveTo>
                  <a:cubicBezTo>
                    <a:pt x="1255" y="760"/>
                    <a:pt x="1168" y="1431"/>
                    <a:pt x="730" y="1489"/>
                  </a:cubicBezTo>
                  <a:cubicBezTo>
                    <a:pt x="263" y="1460"/>
                    <a:pt x="29" y="1168"/>
                    <a:pt x="0" y="672"/>
                  </a:cubicBezTo>
                  <a:cubicBezTo>
                    <a:pt x="29" y="89"/>
                    <a:pt x="701" y="1"/>
                    <a:pt x="1109" y="322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4697575" y="2545925"/>
              <a:ext cx="597600" cy="566225"/>
            </a:xfrm>
            <a:custGeom>
              <a:avLst/>
              <a:gdLst/>
              <a:ahLst/>
              <a:cxnLst/>
              <a:rect l="l" t="t" r="r" b="b"/>
              <a:pathLst>
                <a:path w="23904" h="22649" extrusionOk="0">
                  <a:moveTo>
                    <a:pt x="10683" y="1869"/>
                  </a:moveTo>
                  <a:cubicBezTo>
                    <a:pt x="11704" y="1810"/>
                    <a:pt x="11704" y="672"/>
                    <a:pt x="12842" y="701"/>
                  </a:cubicBezTo>
                  <a:cubicBezTo>
                    <a:pt x="13076" y="1081"/>
                    <a:pt x="13368" y="1402"/>
                    <a:pt x="13426" y="1956"/>
                  </a:cubicBezTo>
                  <a:cubicBezTo>
                    <a:pt x="15936" y="2073"/>
                    <a:pt x="17483" y="3153"/>
                    <a:pt x="18796" y="4495"/>
                  </a:cubicBezTo>
                  <a:cubicBezTo>
                    <a:pt x="20080" y="4816"/>
                    <a:pt x="20693" y="3912"/>
                    <a:pt x="22065" y="4116"/>
                  </a:cubicBezTo>
                  <a:cubicBezTo>
                    <a:pt x="22240" y="4379"/>
                    <a:pt x="22415" y="4525"/>
                    <a:pt x="22444" y="4787"/>
                  </a:cubicBezTo>
                  <a:cubicBezTo>
                    <a:pt x="22503" y="5780"/>
                    <a:pt x="21102" y="5663"/>
                    <a:pt x="20781" y="6363"/>
                  </a:cubicBezTo>
                  <a:cubicBezTo>
                    <a:pt x="20693" y="7180"/>
                    <a:pt x="21627" y="6947"/>
                    <a:pt x="22211" y="7093"/>
                  </a:cubicBezTo>
                  <a:cubicBezTo>
                    <a:pt x="22765" y="7735"/>
                    <a:pt x="22094" y="8348"/>
                    <a:pt x="21627" y="8611"/>
                  </a:cubicBezTo>
                  <a:cubicBezTo>
                    <a:pt x="21510" y="9661"/>
                    <a:pt x="22181" y="9895"/>
                    <a:pt x="22590" y="10362"/>
                  </a:cubicBezTo>
                  <a:cubicBezTo>
                    <a:pt x="23349" y="10303"/>
                    <a:pt x="23728" y="10683"/>
                    <a:pt x="23903" y="11237"/>
                  </a:cubicBezTo>
                  <a:cubicBezTo>
                    <a:pt x="23699" y="12200"/>
                    <a:pt x="22415" y="12113"/>
                    <a:pt x="21569" y="12405"/>
                  </a:cubicBezTo>
                  <a:cubicBezTo>
                    <a:pt x="21072" y="14535"/>
                    <a:pt x="19730" y="15790"/>
                    <a:pt x="18650" y="17337"/>
                  </a:cubicBezTo>
                  <a:cubicBezTo>
                    <a:pt x="18621" y="18650"/>
                    <a:pt x="18942" y="19905"/>
                    <a:pt x="17920" y="20255"/>
                  </a:cubicBezTo>
                  <a:cubicBezTo>
                    <a:pt x="16928" y="20372"/>
                    <a:pt x="16753" y="19701"/>
                    <a:pt x="16111" y="19438"/>
                  </a:cubicBezTo>
                  <a:cubicBezTo>
                    <a:pt x="15994" y="20372"/>
                    <a:pt x="16082" y="21890"/>
                    <a:pt x="15177" y="22269"/>
                  </a:cubicBezTo>
                  <a:cubicBezTo>
                    <a:pt x="13455" y="22649"/>
                    <a:pt x="13368" y="20839"/>
                    <a:pt x="12200" y="20460"/>
                  </a:cubicBezTo>
                  <a:cubicBezTo>
                    <a:pt x="11179" y="20722"/>
                    <a:pt x="10040" y="20693"/>
                    <a:pt x="9282" y="20168"/>
                  </a:cubicBezTo>
                  <a:cubicBezTo>
                    <a:pt x="7647" y="20314"/>
                    <a:pt x="6801" y="19643"/>
                    <a:pt x="5429" y="19526"/>
                  </a:cubicBezTo>
                  <a:cubicBezTo>
                    <a:pt x="4962" y="19526"/>
                    <a:pt x="5108" y="20168"/>
                    <a:pt x="4583" y="20110"/>
                  </a:cubicBezTo>
                  <a:cubicBezTo>
                    <a:pt x="3853" y="19730"/>
                    <a:pt x="4291" y="18767"/>
                    <a:pt x="4437" y="18067"/>
                  </a:cubicBezTo>
                  <a:cubicBezTo>
                    <a:pt x="4291" y="17483"/>
                    <a:pt x="3970" y="17045"/>
                    <a:pt x="3707" y="16607"/>
                  </a:cubicBezTo>
                  <a:cubicBezTo>
                    <a:pt x="3269" y="16724"/>
                    <a:pt x="2832" y="16695"/>
                    <a:pt x="2540" y="16461"/>
                  </a:cubicBezTo>
                  <a:cubicBezTo>
                    <a:pt x="2336" y="15994"/>
                    <a:pt x="2598" y="15498"/>
                    <a:pt x="2540" y="14944"/>
                  </a:cubicBezTo>
                  <a:cubicBezTo>
                    <a:pt x="2015" y="14506"/>
                    <a:pt x="1081" y="14535"/>
                    <a:pt x="730" y="13922"/>
                  </a:cubicBezTo>
                  <a:lnTo>
                    <a:pt x="730" y="13426"/>
                  </a:lnTo>
                  <a:cubicBezTo>
                    <a:pt x="1081" y="12901"/>
                    <a:pt x="2481" y="11879"/>
                    <a:pt x="1460" y="10887"/>
                  </a:cubicBezTo>
                  <a:cubicBezTo>
                    <a:pt x="1051" y="10799"/>
                    <a:pt x="117" y="11033"/>
                    <a:pt x="1" y="10508"/>
                  </a:cubicBezTo>
                  <a:cubicBezTo>
                    <a:pt x="147" y="9369"/>
                    <a:pt x="1168" y="9107"/>
                    <a:pt x="1810" y="8465"/>
                  </a:cubicBezTo>
                  <a:cubicBezTo>
                    <a:pt x="2598" y="7122"/>
                    <a:pt x="3094" y="5517"/>
                    <a:pt x="3853" y="4116"/>
                  </a:cubicBezTo>
                  <a:cubicBezTo>
                    <a:pt x="3591" y="3182"/>
                    <a:pt x="2481" y="2190"/>
                    <a:pt x="3036" y="1139"/>
                  </a:cubicBezTo>
                  <a:cubicBezTo>
                    <a:pt x="4174" y="1198"/>
                    <a:pt x="4291" y="2248"/>
                    <a:pt x="4787" y="2949"/>
                  </a:cubicBezTo>
                  <a:cubicBezTo>
                    <a:pt x="5663" y="2452"/>
                    <a:pt x="6655" y="2073"/>
                    <a:pt x="7910" y="1956"/>
                  </a:cubicBezTo>
                  <a:cubicBezTo>
                    <a:pt x="8435" y="1373"/>
                    <a:pt x="8435" y="1"/>
                    <a:pt x="9661" y="351"/>
                  </a:cubicBezTo>
                  <a:cubicBezTo>
                    <a:pt x="10099" y="760"/>
                    <a:pt x="10216" y="1489"/>
                    <a:pt x="10683" y="1869"/>
                  </a:cubicBezTo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5280550" y="2609425"/>
              <a:ext cx="57675" cy="61300"/>
            </a:xfrm>
            <a:custGeom>
              <a:avLst/>
              <a:gdLst/>
              <a:ahLst/>
              <a:cxnLst/>
              <a:rect l="l" t="t" r="r" b="b"/>
              <a:pathLst>
                <a:path w="2307" h="2452" extrusionOk="0">
                  <a:moveTo>
                    <a:pt x="730" y="2452"/>
                  </a:moveTo>
                  <a:cubicBezTo>
                    <a:pt x="322" y="2364"/>
                    <a:pt x="30" y="2189"/>
                    <a:pt x="1" y="1722"/>
                  </a:cubicBezTo>
                  <a:cubicBezTo>
                    <a:pt x="322" y="0"/>
                    <a:pt x="2306" y="2043"/>
                    <a:pt x="730" y="2452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4601275" y="2785250"/>
              <a:ext cx="70075" cy="42350"/>
            </a:xfrm>
            <a:custGeom>
              <a:avLst/>
              <a:gdLst/>
              <a:ahLst/>
              <a:cxnLst/>
              <a:rect l="l" t="t" r="r" b="b"/>
              <a:pathLst>
                <a:path w="2803" h="1694" extrusionOk="0">
                  <a:moveTo>
                    <a:pt x="2744" y="351"/>
                  </a:moveTo>
                  <a:cubicBezTo>
                    <a:pt x="2802" y="1635"/>
                    <a:pt x="847" y="1693"/>
                    <a:pt x="0" y="1226"/>
                  </a:cubicBezTo>
                  <a:cubicBezTo>
                    <a:pt x="205" y="322"/>
                    <a:pt x="1751" y="1"/>
                    <a:pt x="2744" y="351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4608575" y="2886675"/>
              <a:ext cx="78825" cy="46725"/>
            </a:xfrm>
            <a:custGeom>
              <a:avLst/>
              <a:gdLst/>
              <a:ahLst/>
              <a:cxnLst/>
              <a:rect l="l" t="t" r="r" b="b"/>
              <a:pathLst>
                <a:path w="3153" h="1869" extrusionOk="0">
                  <a:moveTo>
                    <a:pt x="3035" y="0"/>
                  </a:moveTo>
                  <a:cubicBezTo>
                    <a:pt x="3152" y="1197"/>
                    <a:pt x="1109" y="1868"/>
                    <a:pt x="0" y="1372"/>
                  </a:cubicBezTo>
                  <a:lnTo>
                    <a:pt x="0" y="1022"/>
                  </a:lnTo>
                  <a:cubicBezTo>
                    <a:pt x="671" y="380"/>
                    <a:pt x="2014" y="59"/>
                    <a:pt x="3035" y="0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5120025" y="3008525"/>
              <a:ext cx="73000" cy="75900"/>
            </a:xfrm>
            <a:custGeom>
              <a:avLst/>
              <a:gdLst/>
              <a:ahLst/>
              <a:cxnLst/>
              <a:rect l="l" t="t" r="r" b="b"/>
              <a:pathLst>
                <a:path w="2920" h="3036" extrusionOk="0">
                  <a:moveTo>
                    <a:pt x="2336" y="3036"/>
                  </a:moveTo>
                  <a:cubicBezTo>
                    <a:pt x="1" y="2948"/>
                    <a:pt x="2832" y="0"/>
                    <a:pt x="2919" y="2539"/>
                  </a:cubicBezTo>
                  <a:cubicBezTo>
                    <a:pt x="2744" y="2744"/>
                    <a:pt x="2628" y="2948"/>
                    <a:pt x="2336" y="3036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4755950" y="3045000"/>
              <a:ext cx="58400" cy="55475"/>
            </a:xfrm>
            <a:custGeom>
              <a:avLst/>
              <a:gdLst/>
              <a:ahLst/>
              <a:cxnLst/>
              <a:rect l="l" t="t" r="r" b="b"/>
              <a:pathLst>
                <a:path w="2336" h="2219" extrusionOk="0">
                  <a:moveTo>
                    <a:pt x="1810" y="643"/>
                  </a:moveTo>
                  <a:cubicBezTo>
                    <a:pt x="2335" y="1110"/>
                    <a:pt x="2014" y="2073"/>
                    <a:pt x="1372" y="2160"/>
                  </a:cubicBezTo>
                  <a:cubicBezTo>
                    <a:pt x="1" y="2219"/>
                    <a:pt x="438" y="1"/>
                    <a:pt x="1810" y="6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8"/>
            <p:cNvSpPr/>
            <p:nvPr/>
          </p:nvSpPr>
          <p:spPr>
            <a:xfrm>
              <a:off x="5057300" y="3086600"/>
              <a:ext cx="73700" cy="70800"/>
            </a:xfrm>
            <a:custGeom>
              <a:avLst/>
              <a:gdLst/>
              <a:ahLst/>
              <a:cxnLst/>
              <a:rect l="l" t="t" r="r" b="b"/>
              <a:pathLst>
                <a:path w="2948" h="2832" extrusionOk="0">
                  <a:moveTo>
                    <a:pt x="0" y="2043"/>
                  </a:moveTo>
                  <a:cubicBezTo>
                    <a:pt x="204" y="0"/>
                    <a:pt x="2948" y="2131"/>
                    <a:pt x="934" y="2831"/>
                  </a:cubicBezTo>
                  <a:cubicBezTo>
                    <a:pt x="379" y="2802"/>
                    <a:pt x="117" y="2481"/>
                    <a:pt x="0" y="2043"/>
                  </a:cubicBezTo>
                  <a:close/>
                </a:path>
              </a:pathLst>
            </a:custGeom>
            <a:solidFill>
              <a:srgbClr val="463313">
                <a:alpha val="2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48"/>
          <p:cNvSpPr txBox="1">
            <a:spLocks noGrp="1"/>
          </p:cNvSpPr>
          <p:nvPr>
            <p:ph type="ctrTitle"/>
          </p:nvPr>
        </p:nvSpPr>
        <p:spPr>
          <a:xfrm>
            <a:off x="713250" y="470050"/>
            <a:ext cx="77175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БЕЛЫЙ СТИХ</a:t>
            </a:r>
            <a:endParaRPr dirty="0"/>
          </a:p>
        </p:txBody>
      </p:sp>
      <p:sp>
        <p:nvSpPr>
          <p:cNvPr id="1588" name="Google Shape;1588;p48"/>
          <p:cNvSpPr txBox="1">
            <a:spLocks noGrp="1"/>
          </p:cNvSpPr>
          <p:nvPr>
            <p:ph type="body" idx="1"/>
          </p:nvPr>
        </p:nvSpPr>
        <p:spPr>
          <a:xfrm>
            <a:off x="3426159" y="3354074"/>
            <a:ext cx="5570395" cy="1598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r">
              <a:lnSpc>
                <a:spcPct val="150000"/>
              </a:lnSpc>
              <a:buClr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rPr lang="ru-RU" sz="1800" dirty="0"/>
              <a:t>	В поэзии каждое слово наделено смыслом так, что даже несколько строк дают читателю образы или рассказывают историю…</a:t>
            </a:r>
          </a:p>
        </p:txBody>
      </p:sp>
      <p:cxnSp>
        <p:nvCxnSpPr>
          <p:cNvPr id="1589" name="Google Shape;1589;p48"/>
          <p:cNvCxnSpPr/>
          <p:nvPr/>
        </p:nvCxnSpPr>
        <p:spPr>
          <a:xfrm>
            <a:off x="2376450" y="1123950"/>
            <a:ext cx="4391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590" name="Google Shape;1590;p48"/>
          <p:cNvSpPr/>
          <p:nvPr/>
        </p:nvSpPr>
        <p:spPr>
          <a:xfrm>
            <a:off x="289502" y="1621354"/>
            <a:ext cx="2273803" cy="1866969"/>
          </a:xfrm>
          <a:custGeom>
            <a:avLst/>
            <a:gdLst/>
            <a:ahLst/>
            <a:cxnLst/>
            <a:rect l="l" t="t" r="r" b="b"/>
            <a:pathLst>
              <a:path w="52534" h="43137" extrusionOk="0">
                <a:moveTo>
                  <a:pt x="22940" y="3707"/>
                </a:moveTo>
                <a:cubicBezTo>
                  <a:pt x="18329" y="2452"/>
                  <a:pt x="14039" y="847"/>
                  <a:pt x="8990" y="30"/>
                </a:cubicBezTo>
                <a:cubicBezTo>
                  <a:pt x="8785" y="1"/>
                  <a:pt x="8815" y="176"/>
                  <a:pt x="8581" y="117"/>
                </a:cubicBezTo>
                <a:cubicBezTo>
                  <a:pt x="7093" y="4670"/>
                  <a:pt x="5429" y="9748"/>
                  <a:pt x="3911" y="14564"/>
                </a:cubicBezTo>
                <a:cubicBezTo>
                  <a:pt x="2861" y="19905"/>
                  <a:pt x="847" y="24341"/>
                  <a:pt x="1" y="29886"/>
                </a:cubicBezTo>
                <a:cubicBezTo>
                  <a:pt x="3153" y="31550"/>
                  <a:pt x="7355" y="32221"/>
                  <a:pt x="10916" y="33505"/>
                </a:cubicBezTo>
                <a:cubicBezTo>
                  <a:pt x="14506" y="34760"/>
                  <a:pt x="18300" y="35782"/>
                  <a:pt x="21977" y="36949"/>
                </a:cubicBezTo>
                <a:cubicBezTo>
                  <a:pt x="22765" y="38992"/>
                  <a:pt x="23203" y="41414"/>
                  <a:pt x="24312" y="43136"/>
                </a:cubicBezTo>
                <a:cubicBezTo>
                  <a:pt x="33914" y="40335"/>
                  <a:pt x="43399" y="37445"/>
                  <a:pt x="52505" y="34147"/>
                </a:cubicBezTo>
                <a:cubicBezTo>
                  <a:pt x="52534" y="31579"/>
                  <a:pt x="51308" y="29332"/>
                  <a:pt x="50403" y="27172"/>
                </a:cubicBezTo>
                <a:cubicBezTo>
                  <a:pt x="49499" y="24925"/>
                  <a:pt x="48506" y="22765"/>
                  <a:pt x="47689" y="20489"/>
                </a:cubicBezTo>
                <a:cubicBezTo>
                  <a:pt x="46580" y="18475"/>
                  <a:pt x="45821" y="16082"/>
                  <a:pt x="44858" y="13922"/>
                </a:cubicBezTo>
                <a:cubicBezTo>
                  <a:pt x="44479" y="12755"/>
                  <a:pt x="43983" y="11675"/>
                  <a:pt x="43487" y="10624"/>
                </a:cubicBezTo>
                <a:cubicBezTo>
                  <a:pt x="43282" y="10069"/>
                  <a:pt x="43049" y="9544"/>
                  <a:pt x="42786" y="9019"/>
                </a:cubicBezTo>
                <a:cubicBezTo>
                  <a:pt x="42494" y="8493"/>
                  <a:pt x="42436" y="7764"/>
                  <a:pt x="41969" y="7414"/>
                </a:cubicBezTo>
                <a:cubicBezTo>
                  <a:pt x="41473" y="7414"/>
                  <a:pt x="41502" y="7968"/>
                  <a:pt x="40918" y="7881"/>
                </a:cubicBezTo>
                <a:cubicBezTo>
                  <a:pt x="39255" y="8085"/>
                  <a:pt x="37679" y="8756"/>
                  <a:pt x="36424" y="9106"/>
                </a:cubicBezTo>
                <a:cubicBezTo>
                  <a:pt x="36570" y="8464"/>
                  <a:pt x="36832" y="7997"/>
                  <a:pt x="36920" y="7326"/>
                </a:cubicBezTo>
                <a:cubicBezTo>
                  <a:pt x="32484" y="5896"/>
                  <a:pt x="27551" y="4962"/>
                  <a:pt x="22940" y="37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48"/>
          <p:cNvSpPr/>
          <p:nvPr/>
        </p:nvSpPr>
        <p:spPr>
          <a:xfrm>
            <a:off x="330581" y="1672800"/>
            <a:ext cx="1510862" cy="1575176"/>
          </a:xfrm>
          <a:custGeom>
            <a:avLst/>
            <a:gdLst/>
            <a:ahLst/>
            <a:cxnLst/>
            <a:rect l="l" t="t" r="r" b="b"/>
            <a:pathLst>
              <a:path w="34907" h="36395" extrusionOk="0">
                <a:moveTo>
                  <a:pt x="7852" y="28165"/>
                </a:moveTo>
                <a:cubicBezTo>
                  <a:pt x="9019" y="28194"/>
                  <a:pt x="8610" y="26618"/>
                  <a:pt x="9632" y="26501"/>
                </a:cubicBezTo>
                <a:cubicBezTo>
                  <a:pt x="9807" y="27552"/>
                  <a:pt x="8640" y="29011"/>
                  <a:pt x="10011" y="29128"/>
                </a:cubicBezTo>
                <a:cubicBezTo>
                  <a:pt x="10566" y="28982"/>
                  <a:pt x="10537" y="28281"/>
                  <a:pt x="10916" y="27931"/>
                </a:cubicBezTo>
                <a:cubicBezTo>
                  <a:pt x="10916" y="28340"/>
                  <a:pt x="11120" y="28515"/>
                  <a:pt x="11471" y="28573"/>
                </a:cubicBezTo>
                <a:cubicBezTo>
                  <a:pt x="11908" y="28690"/>
                  <a:pt x="11850" y="28252"/>
                  <a:pt x="12200" y="28252"/>
                </a:cubicBezTo>
                <a:cubicBezTo>
                  <a:pt x="12726" y="29274"/>
                  <a:pt x="14097" y="28602"/>
                  <a:pt x="15002" y="29069"/>
                </a:cubicBezTo>
                <a:cubicBezTo>
                  <a:pt x="15002" y="29361"/>
                  <a:pt x="15294" y="29420"/>
                  <a:pt x="15411" y="29624"/>
                </a:cubicBezTo>
                <a:cubicBezTo>
                  <a:pt x="16432" y="29595"/>
                  <a:pt x="17716" y="30616"/>
                  <a:pt x="18446" y="29857"/>
                </a:cubicBezTo>
                <a:cubicBezTo>
                  <a:pt x="18212" y="28573"/>
                  <a:pt x="15994" y="29274"/>
                  <a:pt x="15411" y="28340"/>
                </a:cubicBezTo>
                <a:cubicBezTo>
                  <a:pt x="14360" y="28135"/>
                  <a:pt x="12959" y="28311"/>
                  <a:pt x="12667" y="27377"/>
                </a:cubicBezTo>
                <a:cubicBezTo>
                  <a:pt x="12492" y="27318"/>
                  <a:pt x="12317" y="27260"/>
                  <a:pt x="12025" y="27289"/>
                </a:cubicBezTo>
                <a:cubicBezTo>
                  <a:pt x="12054" y="26530"/>
                  <a:pt x="11179" y="26297"/>
                  <a:pt x="10595" y="26647"/>
                </a:cubicBezTo>
                <a:cubicBezTo>
                  <a:pt x="10070" y="24283"/>
                  <a:pt x="7180" y="26705"/>
                  <a:pt x="7852" y="28165"/>
                </a:cubicBezTo>
                <a:close/>
                <a:moveTo>
                  <a:pt x="8669" y="1927"/>
                </a:moveTo>
                <a:cubicBezTo>
                  <a:pt x="6801" y="8435"/>
                  <a:pt x="4349" y="15440"/>
                  <a:pt x="3036" y="22473"/>
                </a:cubicBezTo>
                <a:cubicBezTo>
                  <a:pt x="4583" y="23612"/>
                  <a:pt x="6713" y="23728"/>
                  <a:pt x="8581" y="24400"/>
                </a:cubicBezTo>
                <a:cubicBezTo>
                  <a:pt x="10478" y="25100"/>
                  <a:pt x="12434" y="25655"/>
                  <a:pt x="14272" y="26238"/>
                </a:cubicBezTo>
                <a:cubicBezTo>
                  <a:pt x="18096" y="27464"/>
                  <a:pt x="22327" y="28281"/>
                  <a:pt x="25771" y="29857"/>
                </a:cubicBezTo>
                <a:cubicBezTo>
                  <a:pt x="26267" y="29186"/>
                  <a:pt x="26355" y="28106"/>
                  <a:pt x="26647" y="27201"/>
                </a:cubicBezTo>
                <a:cubicBezTo>
                  <a:pt x="27610" y="24662"/>
                  <a:pt x="28369" y="21890"/>
                  <a:pt x="29361" y="19351"/>
                </a:cubicBezTo>
                <a:cubicBezTo>
                  <a:pt x="30441" y="15673"/>
                  <a:pt x="31754" y="12259"/>
                  <a:pt x="32747" y="8494"/>
                </a:cubicBezTo>
                <a:cubicBezTo>
                  <a:pt x="32134" y="7735"/>
                  <a:pt x="31054" y="7589"/>
                  <a:pt x="30091" y="7385"/>
                </a:cubicBezTo>
                <a:cubicBezTo>
                  <a:pt x="26968" y="6684"/>
                  <a:pt x="23816" y="5838"/>
                  <a:pt x="21014" y="4962"/>
                </a:cubicBezTo>
                <a:cubicBezTo>
                  <a:pt x="17162" y="3737"/>
                  <a:pt x="12988" y="2832"/>
                  <a:pt x="8902" y="1840"/>
                </a:cubicBezTo>
                <a:cubicBezTo>
                  <a:pt x="8786" y="1840"/>
                  <a:pt x="8786" y="1956"/>
                  <a:pt x="8669" y="1927"/>
                </a:cubicBezTo>
                <a:close/>
                <a:moveTo>
                  <a:pt x="8260" y="1"/>
                </a:moveTo>
                <a:cubicBezTo>
                  <a:pt x="17308" y="2161"/>
                  <a:pt x="25421" y="4962"/>
                  <a:pt x="34906" y="6830"/>
                </a:cubicBezTo>
                <a:cubicBezTo>
                  <a:pt x="31696" y="16228"/>
                  <a:pt x="28427" y="25538"/>
                  <a:pt x="25509" y="35227"/>
                </a:cubicBezTo>
                <a:cubicBezTo>
                  <a:pt x="17804" y="32572"/>
                  <a:pt x="9194" y="30791"/>
                  <a:pt x="1431" y="28165"/>
                </a:cubicBezTo>
                <a:cubicBezTo>
                  <a:pt x="4729" y="29799"/>
                  <a:pt x="9253" y="30879"/>
                  <a:pt x="13222" y="32105"/>
                </a:cubicBezTo>
                <a:cubicBezTo>
                  <a:pt x="16228" y="33097"/>
                  <a:pt x="19584" y="33739"/>
                  <a:pt x="22473" y="34848"/>
                </a:cubicBezTo>
                <a:cubicBezTo>
                  <a:pt x="23086" y="34906"/>
                  <a:pt x="23495" y="35140"/>
                  <a:pt x="24079" y="35227"/>
                </a:cubicBezTo>
                <a:cubicBezTo>
                  <a:pt x="24400" y="35578"/>
                  <a:pt x="25304" y="35286"/>
                  <a:pt x="25363" y="35870"/>
                </a:cubicBezTo>
                <a:cubicBezTo>
                  <a:pt x="25188" y="36395"/>
                  <a:pt x="24691" y="35811"/>
                  <a:pt x="24225" y="35870"/>
                </a:cubicBezTo>
                <a:cubicBezTo>
                  <a:pt x="23933" y="35636"/>
                  <a:pt x="23349" y="35694"/>
                  <a:pt x="23028" y="35490"/>
                </a:cubicBezTo>
                <a:cubicBezTo>
                  <a:pt x="22065" y="35403"/>
                  <a:pt x="21423" y="35023"/>
                  <a:pt x="20547" y="34848"/>
                </a:cubicBezTo>
                <a:cubicBezTo>
                  <a:pt x="15761" y="33301"/>
                  <a:pt x="10741" y="31988"/>
                  <a:pt x="6159" y="30266"/>
                </a:cubicBezTo>
                <a:cubicBezTo>
                  <a:pt x="3824" y="29974"/>
                  <a:pt x="2044" y="29128"/>
                  <a:pt x="1" y="28573"/>
                </a:cubicBezTo>
                <a:cubicBezTo>
                  <a:pt x="1548" y="23874"/>
                  <a:pt x="2657" y="19000"/>
                  <a:pt x="3766" y="14127"/>
                </a:cubicBezTo>
                <a:cubicBezTo>
                  <a:pt x="4875" y="9282"/>
                  <a:pt x="7064" y="4962"/>
                  <a:pt x="8085" y="234"/>
                </a:cubicBezTo>
                <a:cubicBezTo>
                  <a:pt x="8085" y="88"/>
                  <a:pt x="8143" y="30"/>
                  <a:pt x="8260" y="1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48"/>
          <p:cNvSpPr/>
          <p:nvPr/>
        </p:nvSpPr>
        <p:spPr>
          <a:xfrm>
            <a:off x="1252949" y="1971326"/>
            <a:ext cx="1274626" cy="1472862"/>
          </a:xfrm>
          <a:custGeom>
            <a:avLst/>
            <a:gdLst/>
            <a:ahLst/>
            <a:cxnLst/>
            <a:rect l="l" t="t" r="r" b="b"/>
            <a:pathLst>
              <a:path w="29449" h="34031" extrusionOk="0">
                <a:moveTo>
                  <a:pt x="16315" y="25362"/>
                </a:moveTo>
                <a:cubicBezTo>
                  <a:pt x="15527" y="24808"/>
                  <a:pt x="13572" y="24837"/>
                  <a:pt x="13105" y="25829"/>
                </a:cubicBezTo>
                <a:cubicBezTo>
                  <a:pt x="12871" y="25508"/>
                  <a:pt x="12317" y="25742"/>
                  <a:pt x="12288" y="26092"/>
                </a:cubicBezTo>
                <a:cubicBezTo>
                  <a:pt x="11704" y="26034"/>
                  <a:pt x="11354" y="26004"/>
                  <a:pt x="10858" y="25771"/>
                </a:cubicBezTo>
                <a:cubicBezTo>
                  <a:pt x="10303" y="25829"/>
                  <a:pt x="10420" y="26530"/>
                  <a:pt x="9807" y="26325"/>
                </a:cubicBezTo>
                <a:cubicBezTo>
                  <a:pt x="10245" y="27960"/>
                  <a:pt x="10361" y="29915"/>
                  <a:pt x="11967" y="30324"/>
                </a:cubicBezTo>
                <a:cubicBezTo>
                  <a:pt x="12317" y="28952"/>
                  <a:pt x="10974" y="27931"/>
                  <a:pt x="10536" y="26792"/>
                </a:cubicBezTo>
                <a:cubicBezTo>
                  <a:pt x="10624" y="26646"/>
                  <a:pt x="10624" y="26355"/>
                  <a:pt x="10858" y="26325"/>
                </a:cubicBezTo>
                <a:cubicBezTo>
                  <a:pt x="11587" y="26851"/>
                  <a:pt x="11704" y="27989"/>
                  <a:pt x="12142" y="28806"/>
                </a:cubicBezTo>
                <a:lnTo>
                  <a:pt x="12696" y="28806"/>
                </a:lnTo>
                <a:cubicBezTo>
                  <a:pt x="13046" y="28427"/>
                  <a:pt x="12725" y="27843"/>
                  <a:pt x="12550" y="27522"/>
                </a:cubicBezTo>
                <a:cubicBezTo>
                  <a:pt x="12842" y="27580"/>
                  <a:pt x="12959" y="27464"/>
                  <a:pt x="13105" y="27376"/>
                </a:cubicBezTo>
                <a:cubicBezTo>
                  <a:pt x="13222" y="27201"/>
                  <a:pt x="13076" y="26938"/>
                  <a:pt x="13192" y="26880"/>
                </a:cubicBezTo>
                <a:cubicBezTo>
                  <a:pt x="13630" y="26851"/>
                  <a:pt x="13747" y="26471"/>
                  <a:pt x="13834" y="26092"/>
                </a:cubicBezTo>
                <a:cubicBezTo>
                  <a:pt x="15002" y="25537"/>
                  <a:pt x="15877" y="26588"/>
                  <a:pt x="17045" y="26238"/>
                </a:cubicBezTo>
                <a:cubicBezTo>
                  <a:pt x="17191" y="26121"/>
                  <a:pt x="17132" y="25742"/>
                  <a:pt x="17278" y="25596"/>
                </a:cubicBezTo>
                <a:cubicBezTo>
                  <a:pt x="17716" y="26034"/>
                  <a:pt x="17658" y="26938"/>
                  <a:pt x="18387" y="27055"/>
                </a:cubicBezTo>
                <a:cubicBezTo>
                  <a:pt x="18708" y="26997"/>
                  <a:pt x="18825" y="26763"/>
                  <a:pt x="18883" y="26471"/>
                </a:cubicBezTo>
                <a:cubicBezTo>
                  <a:pt x="18533" y="25625"/>
                  <a:pt x="18066" y="24895"/>
                  <a:pt x="17424" y="24312"/>
                </a:cubicBezTo>
                <a:cubicBezTo>
                  <a:pt x="16578" y="24195"/>
                  <a:pt x="16665" y="24983"/>
                  <a:pt x="16315" y="25362"/>
                </a:cubicBezTo>
                <a:close/>
                <a:moveTo>
                  <a:pt x="18883" y="23582"/>
                </a:moveTo>
                <a:cubicBezTo>
                  <a:pt x="18533" y="23407"/>
                  <a:pt x="17833" y="23494"/>
                  <a:pt x="17920" y="23991"/>
                </a:cubicBezTo>
                <a:cubicBezTo>
                  <a:pt x="18767" y="24107"/>
                  <a:pt x="18767" y="25070"/>
                  <a:pt x="19526" y="25275"/>
                </a:cubicBezTo>
                <a:cubicBezTo>
                  <a:pt x="19701" y="25246"/>
                  <a:pt x="19788" y="25100"/>
                  <a:pt x="19934" y="25041"/>
                </a:cubicBezTo>
                <a:cubicBezTo>
                  <a:pt x="20022" y="24458"/>
                  <a:pt x="19613" y="24341"/>
                  <a:pt x="19671" y="23757"/>
                </a:cubicBezTo>
                <a:cubicBezTo>
                  <a:pt x="20022" y="23669"/>
                  <a:pt x="20314" y="23582"/>
                  <a:pt x="20489" y="23348"/>
                </a:cubicBezTo>
                <a:lnTo>
                  <a:pt x="20489" y="23027"/>
                </a:lnTo>
                <a:cubicBezTo>
                  <a:pt x="20022" y="22298"/>
                  <a:pt x="19000" y="22998"/>
                  <a:pt x="18883" y="23582"/>
                </a:cubicBezTo>
                <a:close/>
                <a:moveTo>
                  <a:pt x="20897" y="23203"/>
                </a:moveTo>
                <a:cubicBezTo>
                  <a:pt x="21189" y="23232"/>
                  <a:pt x="21364" y="23115"/>
                  <a:pt x="21364" y="22881"/>
                </a:cubicBezTo>
                <a:cubicBezTo>
                  <a:pt x="21189" y="22327"/>
                  <a:pt x="20459" y="22852"/>
                  <a:pt x="20897" y="23203"/>
                </a:cubicBezTo>
                <a:close/>
                <a:moveTo>
                  <a:pt x="18796" y="0"/>
                </a:moveTo>
                <a:cubicBezTo>
                  <a:pt x="21919" y="7968"/>
                  <a:pt x="25363" y="15644"/>
                  <a:pt x="28427" y="23669"/>
                </a:cubicBezTo>
                <a:cubicBezTo>
                  <a:pt x="23903" y="25537"/>
                  <a:pt x="19467" y="27493"/>
                  <a:pt x="14798" y="29215"/>
                </a:cubicBezTo>
                <a:cubicBezTo>
                  <a:pt x="19671" y="27872"/>
                  <a:pt x="24195" y="25712"/>
                  <a:pt x="28748" y="24312"/>
                </a:cubicBezTo>
                <a:cubicBezTo>
                  <a:pt x="29448" y="25187"/>
                  <a:pt x="28106" y="25216"/>
                  <a:pt x="27464" y="25450"/>
                </a:cubicBezTo>
                <a:cubicBezTo>
                  <a:pt x="26939" y="25654"/>
                  <a:pt x="26442" y="25917"/>
                  <a:pt x="25800" y="26004"/>
                </a:cubicBezTo>
                <a:cubicBezTo>
                  <a:pt x="18066" y="28981"/>
                  <a:pt x="9427" y="30995"/>
                  <a:pt x="1781" y="34030"/>
                </a:cubicBezTo>
                <a:cubicBezTo>
                  <a:pt x="1372" y="32104"/>
                  <a:pt x="730" y="30440"/>
                  <a:pt x="1" y="28806"/>
                </a:cubicBezTo>
                <a:cubicBezTo>
                  <a:pt x="1197" y="28923"/>
                  <a:pt x="2598" y="29536"/>
                  <a:pt x="3941" y="29769"/>
                </a:cubicBezTo>
                <a:cubicBezTo>
                  <a:pt x="4612" y="29244"/>
                  <a:pt x="4641" y="28106"/>
                  <a:pt x="4991" y="27288"/>
                </a:cubicBezTo>
                <a:cubicBezTo>
                  <a:pt x="11149" y="24662"/>
                  <a:pt x="18183" y="22911"/>
                  <a:pt x="24341" y="20313"/>
                </a:cubicBezTo>
                <a:cubicBezTo>
                  <a:pt x="24575" y="18562"/>
                  <a:pt x="23728" y="16928"/>
                  <a:pt x="23144" y="15410"/>
                </a:cubicBezTo>
                <a:cubicBezTo>
                  <a:pt x="22561" y="13863"/>
                  <a:pt x="21919" y="12346"/>
                  <a:pt x="21277" y="10916"/>
                </a:cubicBezTo>
                <a:cubicBezTo>
                  <a:pt x="20168" y="7793"/>
                  <a:pt x="18971" y="4787"/>
                  <a:pt x="17424" y="2072"/>
                </a:cubicBezTo>
                <a:cubicBezTo>
                  <a:pt x="15994" y="1868"/>
                  <a:pt x="14243" y="2569"/>
                  <a:pt x="13017" y="3123"/>
                </a:cubicBezTo>
                <a:cubicBezTo>
                  <a:pt x="12900" y="2656"/>
                  <a:pt x="13280" y="2043"/>
                  <a:pt x="13338" y="1518"/>
                </a:cubicBezTo>
                <a:cubicBezTo>
                  <a:pt x="15119" y="963"/>
                  <a:pt x="16957" y="467"/>
                  <a:pt x="1879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48"/>
          <p:cNvSpPr/>
          <p:nvPr/>
        </p:nvSpPr>
        <p:spPr>
          <a:xfrm>
            <a:off x="1495607" y="2087382"/>
            <a:ext cx="788261" cy="1025736"/>
          </a:xfrm>
          <a:custGeom>
            <a:avLst/>
            <a:gdLst/>
            <a:ahLst/>
            <a:cxnLst/>
            <a:rect l="l" t="t" r="r" b="b"/>
            <a:pathLst>
              <a:path w="18212" h="23700" extrusionOk="0">
                <a:moveTo>
                  <a:pt x="18212" y="17103"/>
                </a:moveTo>
                <a:cubicBezTo>
                  <a:pt x="12141" y="19322"/>
                  <a:pt x="5546" y="20985"/>
                  <a:pt x="0" y="23699"/>
                </a:cubicBezTo>
                <a:cubicBezTo>
                  <a:pt x="2189" y="16403"/>
                  <a:pt x="4728" y="8757"/>
                  <a:pt x="7122" y="1373"/>
                </a:cubicBezTo>
                <a:cubicBezTo>
                  <a:pt x="8610" y="1022"/>
                  <a:pt x="9953" y="497"/>
                  <a:pt x="11295" y="1"/>
                </a:cubicBezTo>
                <a:cubicBezTo>
                  <a:pt x="13922" y="5400"/>
                  <a:pt x="16140" y="11179"/>
                  <a:pt x="18212" y="17103"/>
                </a:cubicBez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5" name="Google Shape;1595;p48"/>
          <p:cNvGrpSpPr/>
          <p:nvPr/>
        </p:nvGrpSpPr>
        <p:grpSpPr>
          <a:xfrm rot="-5400000" flipH="1">
            <a:off x="1185099" y="2169457"/>
            <a:ext cx="1828367" cy="2528996"/>
            <a:chOff x="4552950" y="4749200"/>
            <a:chExt cx="942700" cy="1303875"/>
          </a:xfrm>
        </p:grpSpPr>
        <p:sp>
          <p:nvSpPr>
            <p:cNvPr id="1596" name="Google Shape;1596;p48"/>
            <p:cNvSpPr/>
            <p:nvPr/>
          </p:nvSpPr>
          <p:spPr>
            <a:xfrm>
              <a:off x="4552950" y="4749200"/>
              <a:ext cx="942700" cy="1303875"/>
            </a:xfrm>
            <a:custGeom>
              <a:avLst/>
              <a:gdLst/>
              <a:ahLst/>
              <a:cxnLst/>
              <a:rect l="l" t="t" r="r" b="b"/>
              <a:pathLst>
                <a:path w="37708" h="52155" extrusionOk="0">
                  <a:moveTo>
                    <a:pt x="37240" y="46697"/>
                  </a:moveTo>
                  <a:cubicBezTo>
                    <a:pt x="34176" y="42144"/>
                    <a:pt x="31316" y="37416"/>
                    <a:pt x="27609" y="33476"/>
                  </a:cubicBezTo>
                  <a:cubicBezTo>
                    <a:pt x="27230" y="33505"/>
                    <a:pt x="27055" y="33301"/>
                    <a:pt x="26646" y="33330"/>
                  </a:cubicBezTo>
                  <a:cubicBezTo>
                    <a:pt x="23582" y="28690"/>
                    <a:pt x="20663" y="23845"/>
                    <a:pt x="17453" y="19321"/>
                  </a:cubicBezTo>
                  <a:cubicBezTo>
                    <a:pt x="17424" y="18942"/>
                    <a:pt x="17190" y="18767"/>
                    <a:pt x="17132" y="18446"/>
                  </a:cubicBezTo>
                  <a:cubicBezTo>
                    <a:pt x="16752" y="18066"/>
                    <a:pt x="16344" y="17716"/>
                    <a:pt x="15848" y="17483"/>
                  </a:cubicBezTo>
                  <a:cubicBezTo>
                    <a:pt x="13717" y="13951"/>
                    <a:pt x="10857" y="11149"/>
                    <a:pt x="7851" y="8493"/>
                  </a:cubicBezTo>
                  <a:cubicBezTo>
                    <a:pt x="7472" y="7851"/>
                    <a:pt x="7063" y="7297"/>
                    <a:pt x="6713" y="6655"/>
                  </a:cubicBezTo>
                  <a:cubicBezTo>
                    <a:pt x="6333" y="6509"/>
                    <a:pt x="6071" y="6917"/>
                    <a:pt x="5925" y="6742"/>
                  </a:cubicBezTo>
                  <a:cubicBezTo>
                    <a:pt x="5283" y="5517"/>
                    <a:pt x="4670" y="4232"/>
                    <a:pt x="4144" y="2890"/>
                  </a:cubicBezTo>
                  <a:cubicBezTo>
                    <a:pt x="3707" y="2627"/>
                    <a:pt x="3240" y="2365"/>
                    <a:pt x="2714" y="2160"/>
                  </a:cubicBezTo>
                  <a:cubicBezTo>
                    <a:pt x="1751" y="1577"/>
                    <a:pt x="1168" y="555"/>
                    <a:pt x="146" y="1"/>
                  </a:cubicBezTo>
                  <a:lnTo>
                    <a:pt x="0" y="1"/>
                  </a:lnTo>
                  <a:lnTo>
                    <a:pt x="0" y="263"/>
                  </a:lnTo>
                  <a:cubicBezTo>
                    <a:pt x="350" y="1460"/>
                    <a:pt x="204" y="3474"/>
                    <a:pt x="321" y="5137"/>
                  </a:cubicBezTo>
                  <a:cubicBezTo>
                    <a:pt x="1664" y="6042"/>
                    <a:pt x="2627" y="7355"/>
                    <a:pt x="3823" y="8406"/>
                  </a:cubicBezTo>
                  <a:cubicBezTo>
                    <a:pt x="3590" y="8727"/>
                    <a:pt x="3444" y="9106"/>
                    <a:pt x="3356" y="9544"/>
                  </a:cubicBezTo>
                  <a:cubicBezTo>
                    <a:pt x="3853" y="10128"/>
                    <a:pt x="4378" y="10653"/>
                    <a:pt x="5195" y="10916"/>
                  </a:cubicBezTo>
                  <a:cubicBezTo>
                    <a:pt x="6800" y="14797"/>
                    <a:pt x="9223" y="17862"/>
                    <a:pt x="11353" y="21247"/>
                  </a:cubicBezTo>
                  <a:cubicBezTo>
                    <a:pt x="11441" y="21598"/>
                    <a:pt x="11470" y="22035"/>
                    <a:pt x="11616" y="22356"/>
                  </a:cubicBezTo>
                  <a:cubicBezTo>
                    <a:pt x="11733" y="22619"/>
                    <a:pt x="12054" y="22707"/>
                    <a:pt x="12229" y="22911"/>
                  </a:cubicBezTo>
                  <a:cubicBezTo>
                    <a:pt x="15147" y="27756"/>
                    <a:pt x="18328" y="32309"/>
                    <a:pt x="21451" y="36949"/>
                  </a:cubicBezTo>
                  <a:cubicBezTo>
                    <a:pt x="21393" y="37328"/>
                    <a:pt x="21539" y="37562"/>
                    <a:pt x="21539" y="37883"/>
                  </a:cubicBezTo>
                  <a:cubicBezTo>
                    <a:pt x="24983" y="42202"/>
                    <a:pt x="27580" y="47368"/>
                    <a:pt x="31549" y="51191"/>
                  </a:cubicBezTo>
                  <a:cubicBezTo>
                    <a:pt x="31929" y="51250"/>
                    <a:pt x="32016" y="51016"/>
                    <a:pt x="32337" y="51046"/>
                  </a:cubicBezTo>
                  <a:cubicBezTo>
                    <a:pt x="32717" y="51454"/>
                    <a:pt x="32921" y="51979"/>
                    <a:pt x="33563" y="52155"/>
                  </a:cubicBezTo>
                  <a:cubicBezTo>
                    <a:pt x="35285" y="51542"/>
                    <a:pt x="36978" y="50958"/>
                    <a:pt x="37707" y="49353"/>
                  </a:cubicBezTo>
                  <a:cubicBezTo>
                    <a:pt x="37503" y="48652"/>
                    <a:pt x="37065" y="48185"/>
                    <a:pt x="36744" y="47602"/>
                  </a:cubicBezTo>
                  <a:cubicBezTo>
                    <a:pt x="36890" y="47281"/>
                    <a:pt x="37328" y="47251"/>
                    <a:pt x="37240" y="46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8"/>
            <p:cNvSpPr/>
            <p:nvPr/>
          </p:nvSpPr>
          <p:spPr>
            <a:xfrm>
              <a:off x="4578475" y="4793700"/>
              <a:ext cx="104375" cy="150350"/>
            </a:xfrm>
            <a:custGeom>
              <a:avLst/>
              <a:gdLst/>
              <a:ahLst/>
              <a:cxnLst/>
              <a:rect l="l" t="t" r="r" b="b"/>
              <a:pathLst>
                <a:path w="4175" h="6014" extrusionOk="0">
                  <a:moveTo>
                    <a:pt x="876" y="2482"/>
                  </a:moveTo>
                  <a:cubicBezTo>
                    <a:pt x="1343" y="3211"/>
                    <a:pt x="1781" y="3912"/>
                    <a:pt x="2744" y="4145"/>
                  </a:cubicBezTo>
                  <a:cubicBezTo>
                    <a:pt x="2306" y="3445"/>
                    <a:pt x="1781" y="1460"/>
                    <a:pt x="876" y="2482"/>
                  </a:cubicBezTo>
                  <a:close/>
                  <a:moveTo>
                    <a:pt x="1" y="1"/>
                  </a:moveTo>
                  <a:cubicBezTo>
                    <a:pt x="759" y="643"/>
                    <a:pt x="1518" y="1314"/>
                    <a:pt x="2656" y="1606"/>
                  </a:cubicBezTo>
                  <a:cubicBezTo>
                    <a:pt x="2948" y="3036"/>
                    <a:pt x="3503" y="4262"/>
                    <a:pt x="4174" y="5371"/>
                  </a:cubicBezTo>
                  <a:cubicBezTo>
                    <a:pt x="3941" y="5604"/>
                    <a:pt x="3620" y="5750"/>
                    <a:pt x="3386" y="6013"/>
                  </a:cubicBezTo>
                  <a:cubicBezTo>
                    <a:pt x="2365" y="4904"/>
                    <a:pt x="1314" y="3853"/>
                    <a:pt x="176" y="2861"/>
                  </a:cubicBezTo>
                  <a:cubicBezTo>
                    <a:pt x="380" y="1956"/>
                    <a:pt x="205" y="76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8"/>
            <p:cNvSpPr/>
            <p:nvPr/>
          </p:nvSpPr>
          <p:spPr>
            <a:xfrm>
              <a:off x="4658725" y="4939625"/>
              <a:ext cx="64250" cy="58400"/>
            </a:xfrm>
            <a:custGeom>
              <a:avLst/>
              <a:gdLst/>
              <a:ahLst/>
              <a:cxnLst/>
              <a:rect l="l" t="t" r="r" b="b"/>
              <a:pathLst>
                <a:path w="2570" h="2336" extrusionOk="0">
                  <a:moveTo>
                    <a:pt x="2015" y="1"/>
                  </a:moveTo>
                  <a:cubicBezTo>
                    <a:pt x="2365" y="88"/>
                    <a:pt x="2307" y="614"/>
                    <a:pt x="2569" y="789"/>
                  </a:cubicBezTo>
                  <a:cubicBezTo>
                    <a:pt x="2073" y="1373"/>
                    <a:pt x="1402" y="1781"/>
                    <a:pt x="877" y="2336"/>
                  </a:cubicBezTo>
                  <a:cubicBezTo>
                    <a:pt x="468" y="2307"/>
                    <a:pt x="380" y="1986"/>
                    <a:pt x="1" y="1927"/>
                  </a:cubicBezTo>
                  <a:cubicBezTo>
                    <a:pt x="760" y="1373"/>
                    <a:pt x="1285" y="585"/>
                    <a:pt x="2015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4722950" y="4983425"/>
              <a:ext cx="166375" cy="190450"/>
            </a:xfrm>
            <a:custGeom>
              <a:avLst/>
              <a:gdLst/>
              <a:ahLst/>
              <a:cxnLst/>
              <a:rect l="l" t="t" r="r" b="b"/>
              <a:pathLst>
                <a:path w="6655" h="7618" extrusionOk="0">
                  <a:moveTo>
                    <a:pt x="6654" y="6100"/>
                  </a:moveTo>
                  <a:cubicBezTo>
                    <a:pt x="5750" y="6450"/>
                    <a:pt x="5224" y="7180"/>
                    <a:pt x="4407" y="7617"/>
                  </a:cubicBezTo>
                  <a:cubicBezTo>
                    <a:pt x="2802" y="5428"/>
                    <a:pt x="1430" y="3006"/>
                    <a:pt x="0" y="642"/>
                  </a:cubicBezTo>
                  <a:cubicBezTo>
                    <a:pt x="117" y="409"/>
                    <a:pt x="321" y="234"/>
                    <a:pt x="467" y="0"/>
                  </a:cubicBezTo>
                  <a:cubicBezTo>
                    <a:pt x="2831" y="1751"/>
                    <a:pt x="4553" y="4115"/>
                    <a:pt x="6654" y="6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4704700" y="5005300"/>
              <a:ext cx="126250" cy="186800"/>
            </a:xfrm>
            <a:custGeom>
              <a:avLst/>
              <a:gdLst/>
              <a:ahLst/>
              <a:cxnLst/>
              <a:rect l="l" t="t" r="r" b="b"/>
              <a:pathLst>
                <a:path w="5050" h="7472" extrusionOk="0">
                  <a:moveTo>
                    <a:pt x="4320" y="7472"/>
                  </a:moveTo>
                  <a:cubicBezTo>
                    <a:pt x="2744" y="5283"/>
                    <a:pt x="1431" y="2832"/>
                    <a:pt x="1" y="497"/>
                  </a:cubicBezTo>
                  <a:cubicBezTo>
                    <a:pt x="88" y="292"/>
                    <a:pt x="322" y="234"/>
                    <a:pt x="409" y="30"/>
                  </a:cubicBezTo>
                  <a:cubicBezTo>
                    <a:pt x="468" y="1"/>
                    <a:pt x="468" y="59"/>
                    <a:pt x="497" y="88"/>
                  </a:cubicBezTo>
                  <a:cubicBezTo>
                    <a:pt x="555" y="117"/>
                    <a:pt x="555" y="176"/>
                    <a:pt x="643" y="176"/>
                  </a:cubicBezTo>
                  <a:cubicBezTo>
                    <a:pt x="1664" y="2073"/>
                    <a:pt x="2832" y="3795"/>
                    <a:pt x="3941" y="5633"/>
                  </a:cubicBezTo>
                  <a:cubicBezTo>
                    <a:pt x="4145" y="6129"/>
                    <a:pt x="5050" y="7034"/>
                    <a:pt x="4320" y="747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4844800" y="5155600"/>
              <a:ext cx="84650" cy="76650"/>
            </a:xfrm>
            <a:custGeom>
              <a:avLst/>
              <a:gdLst/>
              <a:ahLst/>
              <a:cxnLst/>
              <a:rect l="l" t="t" r="r" b="b"/>
              <a:pathLst>
                <a:path w="3386" h="3066" extrusionOk="0">
                  <a:moveTo>
                    <a:pt x="3386" y="1781"/>
                  </a:moveTo>
                  <a:cubicBezTo>
                    <a:pt x="2714" y="2160"/>
                    <a:pt x="2102" y="2598"/>
                    <a:pt x="1518" y="3065"/>
                  </a:cubicBezTo>
                  <a:cubicBezTo>
                    <a:pt x="1051" y="2540"/>
                    <a:pt x="526" y="2073"/>
                    <a:pt x="0" y="1606"/>
                  </a:cubicBezTo>
                  <a:cubicBezTo>
                    <a:pt x="671" y="993"/>
                    <a:pt x="1635" y="672"/>
                    <a:pt x="2247" y="1"/>
                  </a:cubicBezTo>
                  <a:cubicBezTo>
                    <a:pt x="2773" y="439"/>
                    <a:pt x="2977" y="1197"/>
                    <a:pt x="3386" y="17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4822900" y="5202300"/>
              <a:ext cx="48175" cy="49650"/>
            </a:xfrm>
            <a:custGeom>
              <a:avLst/>
              <a:gdLst/>
              <a:ahLst/>
              <a:cxnLst/>
              <a:rect l="l" t="t" r="r" b="b"/>
              <a:pathLst>
                <a:path w="1927" h="1986" extrusionOk="0">
                  <a:moveTo>
                    <a:pt x="409" y="1"/>
                  </a:moveTo>
                  <a:cubicBezTo>
                    <a:pt x="935" y="468"/>
                    <a:pt x="1285" y="1080"/>
                    <a:pt x="1927" y="1431"/>
                  </a:cubicBezTo>
                  <a:cubicBezTo>
                    <a:pt x="1927" y="1781"/>
                    <a:pt x="1518" y="1693"/>
                    <a:pt x="1431" y="1985"/>
                  </a:cubicBezTo>
                  <a:cubicBezTo>
                    <a:pt x="905" y="1489"/>
                    <a:pt x="438" y="935"/>
                    <a:pt x="1" y="322"/>
                  </a:cubicBezTo>
                  <a:cubicBezTo>
                    <a:pt x="117" y="176"/>
                    <a:pt x="351" y="176"/>
                    <a:pt x="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4887100" y="5218350"/>
              <a:ext cx="75925" cy="59850"/>
            </a:xfrm>
            <a:custGeom>
              <a:avLst/>
              <a:gdLst/>
              <a:ahLst/>
              <a:cxnLst/>
              <a:rect l="l" t="t" r="r" b="b"/>
              <a:pathLst>
                <a:path w="3037" h="2394" extrusionOk="0">
                  <a:moveTo>
                    <a:pt x="3036" y="555"/>
                  </a:moveTo>
                  <a:cubicBezTo>
                    <a:pt x="2365" y="1372"/>
                    <a:pt x="1227" y="1723"/>
                    <a:pt x="410" y="2394"/>
                  </a:cubicBezTo>
                  <a:cubicBezTo>
                    <a:pt x="205" y="2248"/>
                    <a:pt x="205" y="1898"/>
                    <a:pt x="1" y="1752"/>
                  </a:cubicBezTo>
                  <a:cubicBezTo>
                    <a:pt x="643" y="1051"/>
                    <a:pt x="1606" y="643"/>
                    <a:pt x="2307" y="1"/>
                  </a:cubicBezTo>
                  <a:cubicBezTo>
                    <a:pt x="2715" y="30"/>
                    <a:pt x="2890" y="293"/>
                    <a:pt x="3036" y="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4882725" y="5254100"/>
              <a:ext cx="316700" cy="404250"/>
            </a:xfrm>
            <a:custGeom>
              <a:avLst/>
              <a:gdLst/>
              <a:ahLst/>
              <a:cxnLst/>
              <a:rect l="l" t="t" r="r" b="b"/>
              <a:pathLst>
                <a:path w="12668" h="16170" extrusionOk="0">
                  <a:moveTo>
                    <a:pt x="12667" y="13047"/>
                  </a:moveTo>
                  <a:cubicBezTo>
                    <a:pt x="12434" y="13309"/>
                    <a:pt x="12113" y="13455"/>
                    <a:pt x="11792" y="13601"/>
                  </a:cubicBezTo>
                  <a:cubicBezTo>
                    <a:pt x="11150" y="12550"/>
                    <a:pt x="10362" y="11675"/>
                    <a:pt x="9632" y="10741"/>
                  </a:cubicBezTo>
                  <a:cubicBezTo>
                    <a:pt x="9515" y="9428"/>
                    <a:pt x="9077" y="8435"/>
                    <a:pt x="7618" y="8494"/>
                  </a:cubicBezTo>
                  <a:cubicBezTo>
                    <a:pt x="7093" y="8581"/>
                    <a:pt x="6830" y="8990"/>
                    <a:pt x="6567" y="9369"/>
                  </a:cubicBezTo>
                  <a:cubicBezTo>
                    <a:pt x="6509" y="9982"/>
                    <a:pt x="6684" y="10332"/>
                    <a:pt x="6830" y="10741"/>
                  </a:cubicBezTo>
                  <a:cubicBezTo>
                    <a:pt x="4991" y="8464"/>
                    <a:pt x="3561" y="5809"/>
                    <a:pt x="1694" y="3591"/>
                  </a:cubicBezTo>
                  <a:cubicBezTo>
                    <a:pt x="3795" y="8114"/>
                    <a:pt x="7064" y="11471"/>
                    <a:pt x="9457" y="15702"/>
                  </a:cubicBezTo>
                  <a:cubicBezTo>
                    <a:pt x="9253" y="15790"/>
                    <a:pt x="9253" y="16082"/>
                    <a:pt x="9077" y="16169"/>
                  </a:cubicBezTo>
                  <a:cubicBezTo>
                    <a:pt x="8085" y="15615"/>
                    <a:pt x="7472" y="14039"/>
                    <a:pt x="6743" y="12988"/>
                  </a:cubicBezTo>
                  <a:cubicBezTo>
                    <a:pt x="6071" y="11733"/>
                    <a:pt x="5225" y="10712"/>
                    <a:pt x="4583" y="9457"/>
                  </a:cubicBezTo>
                  <a:cubicBezTo>
                    <a:pt x="3094" y="7180"/>
                    <a:pt x="1518" y="4962"/>
                    <a:pt x="1" y="2715"/>
                  </a:cubicBezTo>
                  <a:cubicBezTo>
                    <a:pt x="1314" y="1869"/>
                    <a:pt x="2423" y="818"/>
                    <a:pt x="3766" y="1"/>
                  </a:cubicBezTo>
                  <a:cubicBezTo>
                    <a:pt x="6626" y="4466"/>
                    <a:pt x="9398" y="9019"/>
                    <a:pt x="12667" y="13047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4858650" y="5265775"/>
              <a:ext cx="24100" cy="30675"/>
            </a:xfrm>
            <a:custGeom>
              <a:avLst/>
              <a:gdLst/>
              <a:ahLst/>
              <a:cxnLst/>
              <a:rect l="l" t="t" r="r" b="b"/>
              <a:pathLst>
                <a:path w="964" h="1227" extrusionOk="0">
                  <a:moveTo>
                    <a:pt x="730" y="1"/>
                  </a:moveTo>
                  <a:cubicBezTo>
                    <a:pt x="876" y="234"/>
                    <a:pt x="964" y="468"/>
                    <a:pt x="964" y="818"/>
                  </a:cubicBezTo>
                  <a:cubicBezTo>
                    <a:pt x="760" y="935"/>
                    <a:pt x="526" y="1051"/>
                    <a:pt x="322" y="1227"/>
                  </a:cubicBezTo>
                  <a:cubicBezTo>
                    <a:pt x="176" y="964"/>
                    <a:pt x="117" y="643"/>
                    <a:pt x="1" y="322"/>
                  </a:cubicBezTo>
                  <a:cubicBezTo>
                    <a:pt x="351" y="322"/>
                    <a:pt x="526" y="176"/>
                    <a:pt x="730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5067325" y="5487600"/>
              <a:ext cx="388200" cy="515125"/>
            </a:xfrm>
            <a:custGeom>
              <a:avLst/>
              <a:gdLst/>
              <a:ahLst/>
              <a:cxnLst/>
              <a:rect l="l" t="t" r="r" b="b"/>
              <a:pathLst>
                <a:path w="15528" h="20605" extrusionOk="0">
                  <a:moveTo>
                    <a:pt x="13543" y="16461"/>
                  </a:moveTo>
                  <a:cubicBezTo>
                    <a:pt x="13922" y="16315"/>
                    <a:pt x="13572" y="15935"/>
                    <a:pt x="13776" y="15643"/>
                  </a:cubicBezTo>
                  <a:cubicBezTo>
                    <a:pt x="14039" y="15643"/>
                    <a:pt x="14185" y="15527"/>
                    <a:pt x="14331" y="15410"/>
                  </a:cubicBezTo>
                  <a:cubicBezTo>
                    <a:pt x="14856" y="15906"/>
                    <a:pt x="15060" y="16723"/>
                    <a:pt x="15527" y="17249"/>
                  </a:cubicBezTo>
                  <a:cubicBezTo>
                    <a:pt x="15089" y="17657"/>
                    <a:pt x="14535" y="17949"/>
                    <a:pt x="13864" y="18124"/>
                  </a:cubicBezTo>
                  <a:cubicBezTo>
                    <a:pt x="12725" y="18737"/>
                    <a:pt x="12171" y="19904"/>
                    <a:pt x="11120" y="20605"/>
                  </a:cubicBezTo>
                  <a:cubicBezTo>
                    <a:pt x="10887" y="20021"/>
                    <a:pt x="10361" y="19729"/>
                    <a:pt x="10099" y="19175"/>
                  </a:cubicBezTo>
                  <a:cubicBezTo>
                    <a:pt x="10449" y="18766"/>
                    <a:pt x="10741" y="18328"/>
                    <a:pt x="11062" y="17891"/>
                  </a:cubicBezTo>
                  <a:cubicBezTo>
                    <a:pt x="11237" y="17745"/>
                    <a:pt x="11558" y="18153"/>
                    <a:pt x="11762" y="17803"/>
                  </a:cubicBezTo>
                  <a:cubicBezTo>
                    <a:pt x="11237" y="15235"/>
                    <a:pt x="9486" y="13921"/>
                    <a:pt x="8406" y="11878"/>
                  </a:cubicBezTo>
                  <a:cubicBezTo>
                    <a:pt x="7063" y="10156"/>
                    <a:pt x="5838" y="8318"/>
                    <a:pt x="4641" y="6450"/>
                  </a:cubicBezTo>
                  <a:cubicBezTo>
                    <a:pt x="3532" y="5107"/>
                    <a:pt x="2569" y="3648"/>
                    <a:pt x="1431" y="2364"/>
                  </a:cubicBezTo>
                  <a:cubicBezTo>
                    <a:pt x="1256" y="2189"/>
                    <a:pt x="1489" y="2131"/>
                    <a:pt x="1431" y="1868"/>
                  </a:cubicBezTo>
                  <a:cubicBezTo>
                    <a:pt x="1081" y="1780"/>
                    <a:pt x="672" y="1722"/>
                    <a:pt x="409" y="1547"/>
                  </a:cubicBezTo>
                  <a:cubicBezTo>
                    <a:pt x="205" y="1197"/>
                    <a:pt x="1" y="817"/>
                    <a:pt x="88" y="175"/>
                  </a:cubicBezTo>
                  <a:cubicBezTo>
                    <a:pt x="234" y="146"/>
                    <a:pt x="293" y="0"/>
                    <a:pt x="555" y="29"/>
                  </a:cubicBezTo>
                  <a:cubicBezTo>
                    <a:pt x="1168" y="321"/>
                    <a:pt x="1489" y="905"/>
                    <a:pt x="1693" y="1634"/>
                  </a:cubicBezTo>
                  <a:cubicBezTo>
                    <a:pt x="3445" y="4319"/>
                    <a:pt x="5312" y="6917"/>
                    <a:pt x="7122" y="9573"/>
                  </a:cubicBezTo>
                  <a:cubicBezTo>
                    <a:pt x="8114" y="10769"/>
                    <a:pt x="9106" y="11995"/>
                    <a:pt x="10099" y="13250"/>
                  </a:cubicBezTo>
                  <a:cubicBezTo>
                    <a:pt x="11033" y="14418"/>
                    <a:pt x="11967" y="15877"/>
                    <a:pt x="13543" y="164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5195750" y="5602150"/>
              <a:ext cx="23375" cy="24100"/>
            </a:xfrm>
            <a:custGeom>
              <a:avLst/>
              <a:gdLst/>
              <a:ahLst/>
              <a:cxnLst/>
              <a:rect l="l" t="t" r="r" b="b"/>
              <a:pathLst>
                <a:path w="935" h="964" extrusionOk="0">
                  <a:moveTo>
                    <a:pt x="934" y="175"/>
                  </a:moveTo>
                  <a:cubicBezTo>
                    <a:pt x="847" y="555"/>
                    <a:pt x="467" y="642"/>
                    <a:pt x="321" y="963"/>
                  </a:cubicBezTo>
                  <a:cubicBezTo>
                    <a:pt x="175" y="905"/>
                    <a:pt x="59" y="788"/>
                    <a:pt x="0" y="642"/>
                  </a:cubicBezTo>
                  <a:cubicBezTo>
                    <a:pt x="175" y="350"/>
                    <a:pt x="555" y="0"/>
                    <a:pt x="934" y="1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5209600" y="5620375"/>
              <a:ext cx="205775" cy="244450"/>
            </a:xfrm>
            <a:custGeom>
              <a:avLst/>
              <a:gdLst/>
              <a:ahLst/>
              <a:cxnLst/>
              <a:rect l="l" t="t" r="r" b="b"/>
              <a:pathLst>
                <a:path w="8231" h="9778" extrusionOk="0">
                  <a:moveTo>
                    <a:pt x="8231" y="9544"/>
                  </a:moveTo>
                  <a:cubicBezTo>
                    <a:pt x="7997" y="9574"/>
                    <a:pt x="7793" y="9690"/>
                    <a:pt x="7618" y="9778"/>
                  </a:cubicBezTo>
                  <a:cubicBezTo>
                    <a:pt x="4524" y="7326"/>
                    <a:pt x="2365" y="3970"/>
                    <a:pt x="1" y="818"/>
                  </a:cubicBezTo>
                  <a:cubicBezTo>
                    <a:pt x="409" y="497"/>
                    <a:pt x="964" y="322"/>
                    <a:pt x="1343" y="1"/>
                  </a:cubicBezTo>
                  <a:cubicBezTo>
                    <a:pt x="3824" y="3007"/>
                    <a:pt x="6013" y="6305"/>
                    <a:pt x="8231" y="95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8"/>
            <p:cNvSpPr/>
            <p:nvPr/>
          </p:nvSpPr>
          <p:spPr>
            <a:xfrm>
              <a:off x="5116950" y="5638625"/>
              <a:ext cx="44525" cy="43800"/>
            </a:xfrm>
            <a:custGeom>
              <a:avLst/>
              <a:gdLst/>
              <a:ahLst/>
              <a:cxnLst/>
              <a:rect l="l" t="t" r="r" b="b"/>
              <a:pathLst>
                <a:path w="1781" h="1752" extrusionOk="0">
                  <a:moveTo>
                    <a:pt x="1372" y="0"/>
                  </a:moveTo>
                  <a:cubicBezTo>
                    <a:pt x="1605" y="88"/>
                    <a:pt x="1751" y="263"/>
                    <a:pt x="1781" y="555"/>
                  </a:cubicBezTo>
                  <a:cubicBezTo>
                    <a:pt x="1022" y="730"/>
                    <a:pt x="730" y="1372"/>
                    <a:pt x="175" y="1751"/>
                  </a:cubicBezTo>
                  <a:cubicBezTo>
                    <a:pt x="0" y="905"/>
                    <a:pt x="1168" y="730"/>
                    <a:pt x="1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8"/>
            <p:cNvSpPr/>
            <p:nvPr/>
          </p:nvSpPr>
          <p:spPr>
            <a:xfrm>
              <a:off x="5131525" y="5674375"/>
              <a:ext cx="199950" cy="272175"/>
            </a:xfrm>
            <a:custGeom>
              <a:avLst/>
              <a:gdLst/>
              <a:ahLst/>
              <a:cxnLst/>
              <a:rect l="l" t="t" r="r" b="b"/>
              <a:pathLst>
                <a:path w="7998" h="10887" extrusionOk="0">
                  <a:moveTo>
                    <a:pt x="7998" y="9311"/>
                  </a:moveTo>
                  <a:cubicBezTo>
                    <a:pt x="7793" y="10011"/>
                    <a:pt x="7210" y="10361"/>
                    <a:pt x="6801" y="10887"/>
                  </a:cubicBezTo>
                  <a:cubicBezTo>
                    <a:pt x="4408" y="7939"/>
                    <a:pt x="2453" y="4583"/>
                    <a:pt x="1" y="1693"/>
                  </a:cubicBezTo>
                  <a:cubicBezTo>
                    <a:pt x="147" y="1460"/>
                    <a:pt x="351" y="1285"/>
                    <a:pt x="468" y="1051"/>
                  </a:cubicBezTo>
                  <a:cubicBezTo>
                    <a:pt x="1723" y="2248"/>
                    <a:pt x="2453" y="3940"/>
                    <a:pt x="3766" y="5050"/>
                  </a:cubicBezTo>
                  <a:cubicBezTo>
                    <a:pt x="3299" y="3532"/>
                    <a:pt x="1956" y="2160"/>
                    <a:pt x="964" y="876"/>
                  </a:cubicBezTo>
                  <a:cubicBezTo>
                    <a:pt x="1052" y="438"/>
                    <a:pt x="1548" y="351"/>
                    <a:pt x="1752" y="0"/>
                  </a:cubicBezTo>
                  <a:cubicBezTo>
                    <a:pt x="4087" y="2861"/>
                    <a:pt x="5926" y="6188"/>
                    <a:pt x="7998" y="9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5375950" y="5950900"/>
              <a:ext cx="89775" cy="75900"/>
            </a:xfrm>
            <a:custGeom>
              <a:avLst/>
              <a:gdLst/>
              <a:ahLst/>
              <a:cxnLst/>
              <a:rect l="l" t="t" r="r" b="b"/>
              <a:pathLst>
                <a:path w="3591" h="3036" extrusionOk="0">
                  <a:moveTo>
                    <a:pt x="3357" y="1"/>
                  </a:moveTo>
                  <a:cubicBezTo>
                    <a:pt x="3328" y="468"/>
                    <a:pt x="3562" y="701"/>
                    <a:pt x="3591" y="1110"/>
                  </a:cubicBezTo>
                  <a:cubicBezTo>
                    <a:pt x="2628" y="1723"/>
                    <a:pt x="1665" y="2335"/>
                    <a:pt x="789" y="3036"/>
                  </a:cubicBezTo>
                  <a:cubicBezTo>
                    <a:pt x="351" y="2978"/>
                    <a:pt x="205" y="2657"/>
                    <a:pt x="1" y="2394"/>
                  </a:cubicBezTo>
                  <a:cubicBezTo>
                    <a:pt x="1198" y="1693"/>
                    <a:pt x="2131" y="701"/>
                    <a:pt x="3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5059300" y="5534275"/>
              <a:ext cx="83925" cy="98525"/>
            </a:xfrm>
            <a:custGeom>
              <a:avLst/>
              <a:gdLst/>
              <a:ahLst/>
              <a:cxnLst/>
              <a:rect l="l" t="t" r="r" b="b"/>
              <a:pathLst>
                <a:path w="3357" h="3941" extrusionOk="0">
                  <a:moveTo>
                    <a:pt x="1" y="1"/>
                  </a:moveTo>
                  <a:cubicBezTo>
                    <a:pt x="1577" y="468"/>
                    <a:pt x="2481" y="2277"/>
                    <a:pt x="3357" y="3678"/>
                  </a:cubicBezTo>
                  <a:cubicBezTo>
                    <a:pt x="3153" y="3707"/>
                    <a:pt x="3094" y="3824"/>
                    <a:pt x="2948" y="3941"/>
                  </a:cubicBezTo>
                  <a:cubicBezTo>
                    <a:pt x="1956" y="2657"/>
                    <a:pt x="1022" y="128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3" name="Google Shape;1613;p48"/>
          <p:cNvSpPr/>
          <p:nvPr/>
        </p:nvSpPr>
        <p:spPr>
          <a:xfrm rot="-829018" flipH="1">
            <a:off x="7511632" y="657032"/>
            <a:ext cx="1272461" cy="1430717"/>
          </a:xfrm>
          <a:custGeom>
            <a:avLst/>
            <a:gdLst/>
            <a:ahLst/>
            <a:cxnLst/>
            <a:rect l="l" t="t" r="r" b="b"/>
            <a:pathLst>
              <a:path w="18563" h="21598" extrusionOk="0">
                <a:moveTo>
                  <a:pt x="9398" y="18066"/>
                </a:moveTo>
                <a:cubicBezTo>
                  <a:pt x="9165" y="17979"/>
                  <a:pt x="9106" y="17687"/>
                  <a:pt x="8727" y="17716"/>
                </a:cubicBezTo>
                <a:cubicBezTo>
                  <a:pt x="8756" y="18008"/>
                  <a:pt x="9165" y="18242"/>
                  <a:pt x="9398" y="18066"/>
                </a:cubicBezTo>
                <a:close/>
                <a:moveTo>
                  <a:pt x="10536" y="9661"/>
                </a:moveTo>
                <a:cubicBezTo>
                  <a:pt x="10595" y="8581"/>
                  <a:pt x="8581" y="8056"/>
                  <a:pt x="7268" y="8260"/>
                </a:cubicBezTo>
                <a:cubicBezTo>
                  <a:pt x="7034" y="9019"/>
                  <a:pt x="7443" y="9719"/>
                  <a:pt x="7705" y="10157"/>
                </a:cubicBezTo>
                <a:cubicBezTo>
                  <a:pt x="8552" y="10741"/>
                  <a:pt x="10507" y="10624"/>
                  <a:pt x="10536" y="9661"/>
                </a:cubicBezTo>
                <a:close/>
                <a:moveTo>
                  <a:pt x="11062" y="5079"/>
                </a:moveTo>
                <a:cubicBezTo>
                  <a:pt x="10653" y="5925"/>
                  <a:pt x="11120" y="6888"/>
                  <a:pt x="11937" y="6976"/>
                </a:cubicBezTo>
                <a:cubicBezTo>
                  <a:pt x="12433" y="6772"/>
                  <a:pt x="12842" y="6480"/>
                  <a:pt x="12959" y="5867"/>
                </a:cubicBezTo>
                <a:cubicBezTo>
                  <a:pt x="12521" y="5429"/>
                  <a:pt x="11966" y="5079"/>
                  <a:pt x="11062" y="5079"/>
                </a:cubicBezTo>
                <a:close/>
                <a:moveTo>
                  <a:pt x="18183" y="1"/>
                </a:moveTo>
                <a:cubicBezTo>
                  <a:pt x="18358" y="1"/>
                  <a:pt x="18562" y="1"/>
                  <a:pt x="18533" y="205"/>
                </a:cubicBezTo>
                <a:cubicBezTo>
                  <a:pt x="17366" y="672"/>
                  <a:pt x="15615" y="526"/>
                  <a:pt x="14768" y="1314"/>
                </a:cubicBezTo>
                <a:cubicBezTo>
                  <a:pt x="13688" y="1810"/>
                  <a:pt x="12871" y="2627"/>
                  <a:pt x="11996" y="3328"/>
                </a:cubicBezTo>
                <a:cubicBezTo>
                  <a:pt x="11850" y="3678"/>
                  <a:pt x="11587" y="3941"/>
                  <a:pt x="11412" y="4291"/>
                </a:cubicBezTo>
                <a:cubicBezTo>
                  <a:pt x="12463" y="4495"/>
                  <a:pt x="13367" y="4846"/>
                  <a:pt x="13747" y="5721"/>
                </a:cubicBezTo>
                <a:cubicBezTo>
                  <a:pt x="13863" y="8406"/>
                  <a:pt x="9486" y="8143"/>
                  <a:pt x="10390" y="5137"/>
                </a:cubicBezTo>
                <a:cubicBezTo>
                  <a:pt x="9135" y="5604"/>
                  <a:pt x="8260" y="6422"/>
                  <a:pt x="7559" y="7472"/>
                </a:cubicBezTo>
                <a:cubicBezTo>
                  <a:pt x="9165" y="7326"/>
                  <a:pt x="11208" y="8114"/>
                  <a:pt x="11353" y="9428"/>
                </a:cubicBezTo>
                <a:cubicBezTo>
                  <a:pt x="11558" y="11325"/>
                  <a:pt x="8493" y="11850"/>
                  <a:pt x="7209" y="10741"/>
                </a:cubicBezTo>
                <a:cubicBezTo>
                  <a:pt x="6567" y="10216"/>
                  <a:pt x="6480" y="9398"/>
                  <a:pt x="6421" y="8348"/>
                </a:cubicBezTo>
                <a:cubicBezTo>
                  <a:pt x="4933" y="8844"/>
                  <a:pt x="3444" y="9807"/>
                  <a:pt x="2569" y="11383"/>
                </a:cubicBezTo>
                <a:cubicBezTo>
                  <a:pt x="1752" y="12813"/>
                  <a:pt x="409" y="15411"/>
                  <a:pt x="1022" y="17278"/>
                </a:cubicBezTo>
                <a:cubicBezTo>
                  <a:pt x="1810" y="19613"/>
                  <a:pt x="4232" y="21160"/>
                  <a:pt x="7705" y="20401"/>
                </a:cubicBezTo>
                <a:cubicBezTo>
                  <a:pt x="8377" y="20051"/>
                  <a:pt x="9019" y="19730"/>
                  <a:pt x="9311" y="19030"/>
                </a:cubicBezTo>
                <a:cubicBezTo>
                  <a:pt x="8231" y="19000"/>
                  <a:pt x="7209" y="17424"/>
                  <a:pt x="8523" y="16928"/>
                </a:cubicBezTo>
                <a:cubicBezTo>
                  <a:pt x="9544" y="16870"/>
                  <a:pt x="9982" y="17395"/>
                  <a:pt x="10244" y="18066"/>
                </a:cubicBezTo>
                <a:cubicBezTo>
                  <a:pt x="10595" y="18066"/>
                  <a:pt x="10916" y="17921"/>
                  <a:pt x="11208" y="18066"/>
                </a:cubicBezTo>
                <a:cubicBezTo>
                  <a:pt x="11032" y="18504"/>
                  <a:pt x="10653" y="18738"/>
                  <a:pt x="10186" y="18884"/>
                </a:cubicBezTo>
                <a:cubicBezTo>
                  <a:pt x="10157" y="19380"/>
                  <a:pt x="9953" y="19642"/>
                  <a:pt x="9836" y="20051"/>
                </a:cubicBezTo>
                <a:cubicBezTo>
                  <a:pt x="9311" y="20518"/>
                  <a:pt x="8727" y="20927"/>
                  <a:pt x="8085" y="21277"/>
                </a:cubicBezTo>
                <a:cubicBezTo>
                  <a:pt x="5808" y="21598"/>
                  <a:pt x="2919" y="21452"/>
                  <a:pt x="1897" y="20051"/>
                </a:cubicBezTo>
                <a:cubicBezTo>
                  <a:pt x="1547" y="19963"/>
                  <a:pt x="1285" y="19788"/>
                  <a:pt x="1022" y="19613"/>
                </a:cubicBezTo>
                <a:cubicBezTo>
                  <a:pt x="438" y="18854"/>
                  <a:pt x="117" y="17921"/>
                  <a:pt x="88" y="16782"/>
                </a:cubicBezTo>
                <a:cubicBezTo>
                  <a:pt x="0" y="12492"/>
                  <a:pt x="2627" y="9194"/>
                  <a:pt x="5604" y="7764"/>
                </a:cubicBezTo>
                <a:cubicBezTo>
                  <a:pt x="5983" y="7735"/>
                  <a:pt x="6188" y="7560"/>
                  <a:pt x="6567" y="7560"/>
                </a:cubicBezTo>
                <a:cubicBezTo>
                  <a:pt x="7559" y="6042"/>
                  <a:pt x="8668" y="4612"/>
                  <a:pt x="10828" y="4291"/>
                </a:cubicBezTo>
                <a:cubicBezTo>
                  <a:pt x="12317" y="1898"/>
                  <a:pt x="14622" y="293"/>
                  <a:pt x="18183" y="1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775667" y="1559800"/>
            <a:ext cx="55128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  <a:latin typeface="Assistant"/>
                <a:ea typeface="Assistant"/>
                <a:cs typeface="Assistant"/>
                <a:sym typeface="Assistant"/>
              </a:rPr>
              <a:t>Белым стихом называют стихотворение, в котором отсутствует рифма, при этом белый стих обладает определенной звуковой организацией — то есть имеет четкий размер.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guistic and Literary Studies Center by Slidesgo">
  <a:themeElements>
    <a:clrScheme name="Simple Light">
      <a:dk1>
        <a:srgbClr val="463313"/>
      </a:dk1>
      <a:lt1>
        <a:srgbClr val="F7F7F7"/>
      </a:lt1>
      <a:dk2>
        <a:srgbClr val="00C3B1"/>
      </a:dk2>
      <a:lt2>
        <a:srgbClr val="C23E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25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361</Words>
  <Application>Microsoft Office PowerPoint</Application>
  <PresentationFormat>Экран (16:9)</PresentationFormat>
  <Paragraphs>99</Paragraphs>
  <Slides>22</Slides>
  <Notes>15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Poppins Medium</vt:lpstr>
      <vt:lpstr>Times New Roman</vt:lpstr>
      <vt:lpstr>Wingdings</vt:lpstr>
      <vt:lpstr>Calibri</vt:lpstr>
      <vt:lpstr>JetBrains Mono</vt:lpstr>
      <vt:lpstr>Arial</vt:lpstr>
      <vt:lpstr>Assistant</vt:lpstr>
      <vt:lpstr>Roboto Slab Medium</vt:lpstr>
      <vt:lpstr>Bebas Neue</vt:lpstr>
      <vt:lpstr>Century Gothic</vt:lpstr>
      <vt:lpstr>Poppins Black</vt:lpstr>
      <vt:lpstr>Aharoni</vt:lpstr>
      <vt:lpstr>Courier New</vt:lpstr>
      <vt:lpstr>Comic Sans MS</vt:lpstr>
      <vt:lpstr>Cabin</vt:lpstr>
      <vt:lpstr>Poppins</vt:lpstr>
      <vt:lpstr>Linguistic and Literary Studies Center by Slidesgo</vt:lpstr>
      <vt:lpstr>Презентация PowerPoint</vt:lpstr>
      <vt:lpstr>Презентация PowerPoint</vt:lpstr>
      <vt:lpstr>Презентация PowerPoint</vt:lpstr>
      <vt:lpstr>ЦЕЛИ И ЗАДАЧИ</vt:lpstr>
      <vt:lpstr>МУКИ ТВОРЧЕСТВА </vt:lpstr>
      <vt:lpstr>ПРЕДСТАВЛЕНИЕ МАТЕРИАЛА</vt:lpstr>
      <vt:lpstr>РАЗМЕРЫ СТИХОВ</vt:lpstr>
      <vt:lpstr>ЖАНРЫ ПОЭЗИИ</vt:lpstr>
      <vt:lpstr>БЕЛЫЙ СТИХ</vt:lpstr>
      <vt:lpstr>ЧАСТИ РЕЧИ В ПОЭЗИИ</vt:lpstr>
      <vt:lpstr>Презентация PowerPoint</vt:lpstr>
      <vt:lpstr>МАСТЕРСКАЯ ПОЭТА</vt:lpstr>
      <vt:lpstr>Проба пера Попробуем создать собственные хокку</vt:lpstr>
      <vt:lpstr>Презентация PowerPoint</vt:lpstr>
      <vt:lpstr>Презентация PowerPoint</vt:lpstr>
      <vt:lpstr>АКРОСТИХ </vt:lpstr>
      <vt:lpstr>Презентация PowerPoint</vt:lpstr>
      <vt:lpstr>УЧАСТИЕ В КОНКУРСАХ</vt:lpstr>
      <vt:lpstr>Презентация PowerPoint</vt:lpstr>
      <vt:lpstr>ЗАКЛЮЧЕНИЕ</vt:lpstr>
      <vt:lpstr>Презентация PowerPoint</vt:lpstr>
      <vt:lpstr>СПАСИБО  ЗА ВАШЕ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Названия не знаю на этом все</dc:title>
  <dc:creator>Денис</dc:creator>
  <cp:lastModifiedBy>User</cp:lastModifiedBy>
  <cp:revision>85</cp:revision>
  <dcterms:modified xsi:type="dcterms:W3CDTF">2023-02-09T07:07:45Z</dcterms:modified>
</cp:coreProperties>
</file>