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66" r:id="rId7"/>
    <p:sldId id="267" r:id="rId8"/>
    <p:sldId id="27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50" name="Picture 2" descr="http://bereznaschool.inf.ua/images/images/rules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86726" y="188641"/>
            <a:ext cx="262273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с двумя скругленными противолежащими углами 6"/>
          <p:cNvSpPr/>
          <p:nvPr userDrawn="1"/>
        </p:nvSpPr>
        <p:spPr>
          <a:xfrm>
            <a:off x="323528" y="260648"/>
            <a:ext cx="8496944" cy="5904656"/>
          </a:xfrm>
          <a:prstGeom prst="round2Diag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://uapryal.com.ua/wp-content/uploads/2017/10/book-and-fountain-pen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885179" flipH="1">
            <a:off x="-82233" y="4256174"/>
            <a:ext cx="3562078" cy="264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>
                <a:solidFill>
                  <a:srgbClr val="002060"/>
                </a:solidFill>
                <a:latin typeface="Comic Sans MS" panose="030F0702030302020204" pitchFamily="66" charset="0"/>
              </a:rPr>
              <a:t>Урок русского языка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21909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D36E28-45F9-45A4-BC1F-99EAFDB5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B05724B-77E4-47ED-9A2F-A480F904F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Имя существительное  обозначает:                                                          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действие предмета;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предмет;    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признак предмета.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604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9F85D5-5FD7-4A14-8FAC-DE488E1E3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EDFA024-AF14-429E-B622-D47021CBA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На какие вопросы отвечают имена существительные?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Кто? Что?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Какая? Какое? Какие?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Что делать? Что сделать?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829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78207F-B893-4BC5-A5CD-C0EE83E0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72CAC85-9069-49BD-A0DB-137DBB38D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Какое из однокоренных слов,  является именем существительным?                                                                                         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походка;                  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проходил;        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проходной.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710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97C192-67FC-4C9A-92CC-2E188425F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F08224-9BF8-4A20-BB05-0642CA8C2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В какой строке все слова являются именем существительным?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рисовать, рисунок, рисование;               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море, моряк, приморье;                                   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лес, лесник, лесной.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35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A3A6BB-2275-4DF9-A0A8-68FA84A51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3255FE-2528-4417-B335-15BDFB0DD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ru-RU" sz="4400" b="1" dirty="0"/>
              <a:t>1) б        2) б       3) а    4) а    5) б </a:t>
            </a:r>
          </a:p>
        </p:txBody>
      </p:sp>
    </p:spTree>
    <p:extLst>
      <p:ext uri="{BB962C8B-B14F-4D97-AF65-F5344CB8AC3E}">
        <p14:creationId xmlns:p14="http://schemas.microsoft.com/office/powerpoint/2010/main" xmlns="" val="258542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AE9B38-AD7A-4B4C-925C-4D8AE140E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4A383ED4-F0FC-48E4-ACC2-28309B0978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51949598"/>
              </p:ext>
            </p:extLst>
          </p:nvPr>
        </p:nvGraphicFramePr>
        <p:xfrm>
          <a:off x="0" y="1052736"/>
          <a:ext cx="9036496" cy="5546852"/>
        </p:xfrm>
        <a:graphic>
          <a:graphicData uri="http://schemas.openxmlformats.org/drawingml/2006/table">
            <a:tbl>
              <a:tblPr firstRow="1" firstCol="1" bandRow="1" bandCol="1">
                <a:tableStyleId>{69CF1AB2-1976-4502-BF36-3FF5EA218861}</a:tableStyleId>
              </a:tblPr>
              <a:tblGrid>
                <a:gridCol w="2987824">
                  <a:extLst>
                    <a:ext uri="{9D8B030D-6E8A-4147-A177-3AD203B41FA5}">
                      <a16:colId xmlns:a16="http://schemas.microsoft.com/office/drawing/2014/main" xmlns="" val="2825378784"/>
                    </a:ext>
                  </a:extLst>
                </a:gridCol>
                <a:gridCol w="3120516">
                  <a:extLst>
                    <a:ext uri="{9D8B030D-6E8A-4147-A177-3AD203B41FA5}">
                      <a16:colId xmlns:a16="http://schemas.microsoft.com/office/drawing/2014/main" xmlns="" val="2320213365"/>
                    </a:ext>
                  </a:extLst>
                </a:gridCol>
                <a:gridCol w="2928156">
                  <a:extLst>
                    <a:ext uri="{9D8B030D-6E8A-4147-A177-3AD203B41FA5}">
                      <a16:colId xmlns:a16="http://schemas.microsoft.com/office/drawing/2014/main" xmlns="" val="3090258441"/>
                    </a:ext>
                  </a:extLst>
                </a:gridCol>
              </a:tblGrid>
              <a:tr h="52565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 № 1      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Выбери из списка слова,  которые относятся к данной группе.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Качества человека 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доброта, красота, вежливость, быстрота, доброжелательность, трусость, высота. 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Географические названия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-море, Москва,  гора, Россия, город, Волга, равнина, Байкал.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53" marR="580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 № 2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Выбери из списка слова, которые относятся к данной группе.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Зерновые культуры 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лен, пшеница, хлопок, ячмень, шерсть, рожь, васильки, овес.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Профессии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штангист, водитель, повар, футболист, учитель, продавец, хоккеист, студент, врач.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53" marR="5805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Карточка  № </a:t>
                      </a:r>
                      <a:r>
                        <a:rPr lang="ru-RU" sz="2000" b="0" u="sng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Выбери из списка слова,  которые относятся к данной группе.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Игрушки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штанга, мяч, портфель, ручка, кукла, пирамидка, коньки, кубики, юла.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Мебель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-диван, ковёр, стол, компьютер, шкаф, кровать, телевизор, кресло.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053" marR="58053" marT="0" marB="0"/>
                </a:tc>
                <a:extLst>
                  <a:ext uri="{0D108BD9-81ED-4DB2-BD59-A6C34878D82A}">
                    <a16:rowId xmlns:a16="http://schemas.microsoft.com/office/drawing/2014/main" xmlns="" val="724180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3830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59B601-A09A-443F-9E5B-57B2CB04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2F666F-AF15-48F2-B5B1-AE4E8FF99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Молодцы! </a:t>
            </a:r>
            <a:r>
              <a:rPr lang="ru-RU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ru-RU" sz="6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602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Comic Sans MS" panose="030F0702030302020204" pitchFamily="66" charset="0"/>
              </a:rPr>
              <a:t>Проверим!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Ве́т</a:t>
            </a:r>
            <a:r>
              <a:rPr lang="ru-RU" sz="5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5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ка́брь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5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ро́з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</a:t>
            </a:r>
            <a:r>
              <a:rPr lang="ru-RU" sz="5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ньки́,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5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те́ль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ru-RU" sz="5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5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ги́рь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790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Расселение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sz="4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Бегать, солнце, красный, летит, желтеть, огромная, небо, бумажное, девочка.</a:t>
            </a:r>
            <a:endParaRPr lang="ru-RU" sz="4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314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4B01C-825A-4D59-A3A8-094EB2891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0B0C18-4441-4A21-8388-E3BBBC495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Имя СУЩЕТВИТЕЛЬНОЕ как часть речи</a:t>
            </a:r>
          </a:p>
        </p:txBody>
      </p:sp>
    </p:spTree>
    <p:extLst>
      <p:ext uri="{BB962C8B-B14F-4D97-AF65-F5344CB8AC3E}">
        <p14:creationId xmlns:p14="http://schemas.microsoft.com/office/powerpoint/2010/main" xmlns="" val="7504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1448AD-4D7B-4A09-962A-5F0B1D88D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Comic Sans MS" panose="030F0702030302020204" pitchFamily="66" charset="0"/>
              </a:rPr>
              <a:t>Сформулируем вместе </a:t>
            </a:r>
            <a:r>
              <a:rPr lang="ru-RU" b="1" dirty="0">
                <a:solidFill>
                  <a:srgbClr val="00206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ru-RU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FDA0C58-D019-4941-BA84-83409CE7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	</a:t>
            </a:r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мы будем:</a:t>
            </a:r>
          </a:p>
          <a:p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повторять…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закреплять…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узнавать…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830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748607-B01D-4B68-AE1D-40D2BDBC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 на 2 группы имена существительные: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E8A9117-AAC7-4B27-971D-6CD61FDAD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77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Кот, пион, директор, снежинка, ветер, Гайны,  ласточка, бабушка, карандаш, Барсик, пчела, коньки.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99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499756-DEF9-4B10-8FBF-A427AF1B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xmlns="" id="{8D98D746-1C2D-4400-92CC-05BDF33CB5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8999328"/>
              </p:ext>
            </p:extLst>
          </p:nvPr>
        </p:nvGraphicFramePr>
        <p:xfrm>
          <a:off x="457200" y="1600200"/>
          <a:ext cx="8229600" cy="3187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30235893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629226050"/>
                    </a:ext>
                  </a:extLst>
                </a:gridCol>
              </a:tblGrid>
              <a:tr h="90166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3946684"/>
                  </a:ext>
                </a:extLst>
              </a:tr>
              <a:tr h="2223280">
                <a:tc>
                  <a:txBody>
                    <a:bodyPr/>
                    <a:lstStyle/>
                    <a:p>
                      <a:r>
                        <a:rPr lang="ru-RU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Кот, директор, ласточка, бабушка, Барсик, пчела</a:t>
                      </a:r>
                    </a:p>
                    <a:p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Ветер, Гайны, пион, карандаш, коньки, снежинка. </a:t>
                      </a:r>
                    </a:p>
                    <a:p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7544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31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Найди как можно больше существительных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photoshop-kopona.com/uploads/posts/2018-09/1538245740_background-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446572"/>
            <a:ext cx="7215237" cy="54114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9CBA0B7-28D5-473F-A7E5-2BA01ACA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Проверим наши знания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9225DF-8AD1-415E-AC8F-D54C2D989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Имя существительное - это: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часть слова;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часть речи;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часть предложения.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532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245</Words>
  <Application>Microsoft Office PowerPoint</Application>
  <PresentationFormat>Экран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Урок русского языка</vt:lpstr>
      <vt:lpstr>Проверим!</vt:lpstr>
      <vt:lpstr>Расселение</vt:lpstr>
      <vt:lpstr>Тема урока:</vt:lpstr>
      <vt:lpstr>Сформулируем вместе </vt:lpstr>
      <vt:lpstr>Распределите на 2 группы имена существительные:</vt:lpstr>
      <vt:lpstr>Проверим </vt:lpstr>
      <vt:lpstr>Найди как можно больше существительных</vt:lpstr>
      <vt:lpstr>Проверим наши знания</vt:lpstr>
      <vt:lpstr>Слайд 10</vt:lpstr>
      <vt:lpstr>Слайд 11</vt:lpstr>
      <vt:lpstr>Слайд 12</vt:lpstr>
      <vt:lpstr>Слайд 13</vt:lpstr>
      <vt:lpstr>Проверим: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User</cp:lastModifiedBy>
  <cp:revision>12</cp:revision>
  <dcterms:created xsi:type="dcterms:W3CDTF">2017-11-18T05:42:42Z</dcterms:created>
  <dcterms:modified xsi:type="dcterms:W3CDTF">2020-01-14T03:47:38Z</dcterms:modified>
</cp:coreProperties>
</file>