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1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254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05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3160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32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173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4868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6263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867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38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28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733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707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6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38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780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853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966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2887F9-34D1-482C-8220-CAB8B913E5F5}" type="datetimeFigureOut">
              <a:rPr lang="ru-RU" smtClean="0"/>
              <a:t>14.09.2023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023960F-862E-4CB6-813E-97FE7238A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76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27567" y="2785531"/>
            <a:ext cx="6815669" cy="1515533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Возрастные особенности пятиклассников 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4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8" y="-44642"/>
            <a:ext cx="11157439" cy="690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2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394" y="587454"/>
            <a:ext cx="9601196" cy="5646291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YS Text"/>
              </a:rPr>
              <a:t>Любознательность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–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активный интерес к окружающему миру, к явлениям, к людям,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открытость души для получения нового опыта, и разума для получения новых знаний,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доверие по отношению к жизни и окружающим людям, </a:t>
            </a:r>
            <a:r>
              <a:rPr lang="ru-RU" b="1" dirty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dirty="0">
                <a:solidFill>
                  <a:srgbClr val="333333"/>
                </a:solidFill>
                <a:latin typeface="YS Text"/>
              </a:rPr>
              <a:t> готовность учиться у знающих, прислушиваться к опытным и достигать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желаемого результата. </a:t>
            </a:r>
          </a:p>
          <a:p>
            <a:pPr marL="0" indent="0">
              <a:buNone/>
            </a:pPr>
            <a:endParaRPr lang="ru-RU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YS Text"/>
              </a:rPr>
              <a:t>Основы умения учится 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–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способность самостоятельно добывать знания, </a:t>
            </a:r>
            <a:r>
              <a:rPr lang="ru-RU" b="1" dirty="0" smtClean="0">
                <a:solidFill>
                  <a:srgbClr val="333333"/>
                </a:solidFill>
                <a:latin typeface="YS Text"/>
              </a:rPr>
              <a:t>это</a:t>
            </a:r>
            <a:r>
              <a:rPr lang="ru-RU" dirty="0" smtClean="0">
                <a:solidFill>
                  <a:srgbClr val="333333"/>
                </a:solidFill>
                <a:latin typeface="YS Text"/>
              </a:rPr>
              <a:t> способность к самообразованию и к саморазвитию.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94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Синий и зеленый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54</TotalTime>
  <Words>4</Words>
  <Application>Microsoft Office PowerPoint</Application>
  <PresentationFormat>Широкоэкранный</PresentationFormat>
  <Paragraphs>4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Garamond</vt:lpstr>
      <vt:lpstr>YS Text</vt:lpstr>
      <vt:lpstr>Натуральные материалы</vt:lpstr>
      <vt:lpstr>Возрастные особенности пятиклассников 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Возрастные особенности пятиклассников  </dc:title>
  <dc:creator>User</dc:creator>
  <cp:lastModifiedBy>User</cp:lastModifiedBy>
  <cp:revision>3</cp:revision>
  <dcterms:created xsi:type="dcterms:W3CDTF">2023-09-14T10:48:09Z</dcterms:created>
  <dcterms:modified xsi:type="dcterms:W3CDTF">2023-09-14T11:42:45Z</dcterms:modified>
</cp:coreProperties>
</file>