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73" r:id="rId3"/>
    <p:sldId id="267" r:id="rId4"/>
    <p:sldId id="265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Spotlight -</a:t>
            </a:r>
            <a:r>
              <a:rPr lang="ru-RU" sz="6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  <a:endParaRPr lang="ru-RU" sz="6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en-US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n-US" sz="6500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Module </a:t>
            </a:r>
            <a:r>
              <a:rPr lang="ru-RU" sz="6500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endParaRPr lang="en-US" sz="6500" dirty="0" smtClean="0">
              <a:solidFill>
                <a:srgbClr val="00B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buNone/>
            </a:pPr>
            <a:r>
              <a:rPr lang="en-US" sz="6500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My Town. </a:t>
            </a:r>
          </a:p>
          <a:p>
            <a:pPr algn="r">
              <a:buNone/>
            </a:pPr>
            <a:endParaRPr lang="en-GB" b="1" dirty="0" smtClean="0">
              <a:solidFill>
                <a:schemeClr val="tx1">
                  <a:lumMod val="95000"/>
                  <a:lumOff val="5000"/>
                </a:schemeClr>
              </a:solidFill>
              <a:latin typeface="AR ESSENCE" panose="02000000000000000000" pitchFamily="2" charset="0"/>
            </a:endParaRPr>
          </a:p>
          <a:p>
            <a:pPr algn="r">
              <a:buNone/>
            </a:pPr>
            <a:endParaRPr lang="en-GB" b="1" dirty="0" smtClean="0">
              <a:solidFill>
                <a:schemeClr val="tx1">
                  <a:lumMod val="95000"/>
                  <a:lumOff val="5000"/>
                </a:schemeClr>
              </a:solidFill>
              <a:latin typeface="AR ESSENCE" panose="02000000000000000000" pitchFamily="2" charset="0"/>
            </a:endParaRPr>
          </a:p>
          <a:p>
            <a:pPr algn="r">
              <a:buNone/>
            </a:pP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 ESSENCE" panose="02000000000000000000" pitchFamily="2" charset="0"/>
              </a:rPr>
              <a:t>The Presentation is made by </a:t>
            </a:r>
          </a:p>
          <a:p>
            <a:pPr algn="r">
              <a:buNone/>
            </a:pP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 ESSENCE" panose="02000000000000000000" pitchFamily="2" charset="0"/>
              </a:rPr>
              <a:t>S.V. </a:t>
            </a:r>
            <a:r>
              <a:rPr lang="en-GB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 ESSENCE" panose="02000000000000000000" pitchFamily="2" charset="0"/>
              </a:rPr>
              <a:t>Komagorkina</a:t>
            </a: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 ESSENCE" panose="02000000000000000000" pitchFamily="2" charset="0"/>
              </a:rPr>
              <a:t>, the English teacher, </a:t>
            </a:r>
          </a:p>
          <a:p>
            <a:pPr algn="r">
              <a:buNone/>
            </a:pP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 ESSENCE" panose="02000000000000000000" pitchFamily="2" charset="0"/>
              </a:rPr>
              <a:t>School No.3, </a:t>
            </a:r>
            <a:r>
              <a:rPr lang="en-GB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 ESSENCE" panose="02000000000000000000" pitchFamily="2" charset="0"/>
              </a:rPr>
              <a:t>Kolomna</a:t>
            </a:r>
            <a:r>
              <a:rPr lang="en-GB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 ESSENCE" panose="02000000000000000000" pitchFamily="2" charset="0"/>
              </a:rPr>
              <a:t> town.</a:t>
            </a:r>
          </a:p>
          <a:p>
            <a:pPr algn="ctr">
              <a:buNone/>
            </a:pPr>
            <a:endParaRPr lang="ru-RU" sz="4800" dirty="0" smtClean="0">
              <a:solidFill>
                <a:srgbClr val="00B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dirty="0"/>
          </a:p>
        </p:txBody>
      </p:sp>
      <p:pic>
        <p:nvPicPr>
          <p:cNvPr id="6" name="Picture 6" descr="http://t1.gstatic.com/images?q=tbn:ANd9GcRjVspHTdusdSOvdLE_Afnxqu9Gk7weYUVdH-Xu0sRkE_d2VWj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28" y="3357562"/>
            <a:ext cx="1991144" cy="179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Key</a:t>
            </a:r>
            <a:r>
              <a:rPr lang="en-US" sz="5400" dirty="0" smtClean="0">
                <a:solidFill>
                  <a:srgbClr val="00B050"/>
                </a:solidFill>
              </a:rPr>
              <a:t> to the game </a:t>
            </a:r>
            <a:r>
              <a:rPr lang="ru-RU" sz="5400" dirty="0" smtClean="0">
                <a:solidFill>
                  <a:srgbClr val="00B050"/>
                </a:solidFill>
              </a:rPr>
              <a:t>«</a:t>
            </a:r>
            <a:r>
              <a:rPr lang="en-US" sz="5400" dirty="0" smtClean="0">
                <a:solidFill>
                  <a:srgbClr val="00B050"/>
                </a:solidFill>
              </a:rPr>
              <a:t>Bingo</a:t>
            </a:r>
            <a:r>
              <a:rPr lang="ru-RU" sz="5400" dirty="0" smtClean="0">
                <a:solidFill>
                  <a:srgbClr val="00B050"/>
                </a:solidFill>
              </a:rPr>
              <a:t>»</a:t>
            </a:r>
            <a:endParaRPr lang="ru-RU" sz="54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garage</a:t>
            </a:r>
          </a:p>
          <a:p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station</a:t>
            </a:r>
          </a:p>
          <a:p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hospital</a:t>
            </a:r>
          </a:p>
          <a:p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post office</a:t>
            </a:r>
          </a:p>
          <a:p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cafe</a:t>
            </a:r>
          </a:p>
          <a:p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theatre</a:t>
            </a:r>
          </a:p>
          <a:p>
            <a:endParaRPr lang="en-US" sz="3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Key to the test</a:t>
            </a:r>
            <a:endParaRPr lang="ru-RU" sz="5400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Green</a:t>
            </a:r>
            <a:r>
              <a:rPr lang="ru-RU" sz="4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en-US" sz="4800" dirty="0" smtClean="0">
                <a:solidFill>
                  <a:srgbClr val="FFC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Yellow</a:t>
            </a:r>
            <a:endParaRPr lang="ru-RU" sz="4800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Where’s		 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e)		</a:t>
            </a:r>
            <a:endParaRPr lang="ru-RU" sz="3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It’s 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	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d)</a:t>
            </a:r>
            <a:endParaRPr lang="ru-RU" sz="3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café	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b)</a:t>
            </a:r>
            <a:endParaRPr lang="ru-RU" sz="3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in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4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a)</a:t>
            </a:r>
            <a:endParaRPr lang="ru-RU" sz="3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Queen Street		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c)</a:t>
            </a:r>
          </a:p>
          <a:p>
            <a:pPr>
              <a:buNone/>
            </a:pPr>
            <a:endParaRPr lang="ru-RU" sz="3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Thank you for your attention!</a:t>
            </a:r>
            <a:endParaRPr lang="ru-RU" sz="6000" b="1" dirty="0">
              <a:solidFill>
                <a:srgbClr val="00B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78" y="1857364"/>
            <a:ext cx="3286148" cy="4572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315</TotalTime>
  <Words>52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 ESSENCE</vt:lpstr>
      <vt:lpstr>Arial Unicode MS</vt:lpstr>
      <vt:lpstr>Corbel</vt:lpstr>
      <vt:lpstr>Gill Sans MT</vt:lpstr>
      <vt:lpstr>Verdana</vt:lpstr>
      <vt:lpstr>Wingdings 2</vt:lpstr>
      <vt:lpstr>Солнцестояние</vt:lpstr>
      <vt:lpstr>Spotlight -4</vt:lpstr>
      <vt:lpstr>Key to the game «Bingo»</vt:lpstr>
      <vt:lpstr>Key to the test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Пользователь</cp:lastModifiedBy>
  <cp:revision>48</cp:revision>
  <dcterms:created xsi:type="dcterms:W3CDTF">2018-02-18T14:24:22Z</dcterms:created>
  <dcterms:modified xsi:type="dcterms:W3CDTF">2023-08-04T20:25:56Z</dcterms:modified>
</cp:coreProperties>
</file>