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9" r:id="rId5"/>
    <p:sldId id="260" r:id="rId6"/>
    <p:sldId id="258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206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20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53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24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94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3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09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9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1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12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74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DB23-D173-41F5-8C4C-4E3031DAEED5}" type="datetimeFigureOut">
              <a:rPr lang="ru-RU" smtClean="0"/>
              <a:t>18.12.2022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C098-17FA-49A0-A9F8-0AFE9878C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95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Открытый урок истории Древнего мира в 5 классе</a:t>
            </a:r>
            <a:endParaRPr lang="ru-RU" sz="4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830336"/>
            <a:ext cx="9144000" cy="16557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Учитель Ткаченко Мария Викторовна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1200 г. до н.э.  - Троянская война</a:t>
            </a:r>
          </a:p>
        </p:txBody>
      </p:sp>
      <p:cxnSp>
        <p:nvCxnSpPr>
          <p:cNvPr id="5" name="Прямая со стрелкой 4"/>
          <p:cNvCxnSpPr>
            <a:stCxn id="3" idx="1"/>
          </p:cNvCxnSpPr>
          <p:nvPr/>
        </p:nvCxnSpPr>
        <p:spPr>
          <a:xfrm>
            <a:off x="838200" y="4001294"/>
            <a:ext cx="10107304" cy="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5595582" y="3889612"/>
            <a:ext cx="218364" cy="259307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703" y="3882093"/>
            <a:ext cx="231668" cy="274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062" y="3864122"/>
            <a:ext cx="231668" cy="274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85177" y="4394579"/>
            <a:ext cx="2104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1200 </a:t>
            </a:r>
            <a:r>
              <a:rPr lang="ru-RU" sz="2000" b="1" dirty="0" err="1">
                <a:latin typeface="Comic Sans MS" panose="030F0702030302020204" pitchFamily="66" charset="0"/>
              </a:rPr>
              <a:t>г.до.н.э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4394579"/>
            <a:ext cx="189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2022 </a:t>
            </a:r>
            <a:r>
              <a:rPr lang="ru-RU" sz="2000" b="1" dirty="0" err="1">
                <a:latin typeface="Comic Sans MS" panose="030F0702030302020204" pitchFamily="66" charset="0"/>
              </a:rPr>
              <a:t>г.н.э</a:t>
            </a:r>
            <a:r>
              <a:rPr lang="ru-RU" sz="20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63737" y="4283856"/>
            <a:ext cx="532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mic Sans MS" panose="030F0702030302020204" pitchFamily="66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78998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50" y="352781"/>
            <a:ext cx="3778156" cy="3778156"/>
          </a:xfrm>
          <a:prstGeom prst="rect">
            <a:avLst/>
          </a:prstGeom>
        </p:spPr>
      </p:pic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494781"/>
              </p:ext>
            </p:extLst>
          </p:nvPr>
        </p:nvGraphicFramePr>
        <p:xfrm>
          <a:off x="8371171" y="625260"/>
          <a:ext cx="3338607" cy="22748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28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2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2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0597" y="352781"/>
            <a:ext cx="805900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Греческие племена жили на Балканском полуострове.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всех сторон кроме северной Грецию омывают моря.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крупный остров в Древней Греции – остров Крит.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Греция – страна, покрытая равнинами и степями.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Минотавр это чудовище с телом человека и головой быка.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Лабиринт – это дворец греческих царей.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Эгейское море названо в честь царя Эгея.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Цари Крита славились военным флотом.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Критское царство погибло в результате извержения вулкана и землетрясения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о.Фера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71546" y="4085218"/>
            <a:ext cx="20471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«Да» – Х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«Нет» - 0 </a:t>
            </a:r>
          </a:p>
        </p:txBody>
      </p:sp>
    </p:spTree>
    <p:extLst>
      <p:ext uri="{BB962C8B-B14F-4D97-AF65-F5344CB8AC3E}">
        <p14:creationId xmlns:p14="http://schemas.microsoft.com/office/powerpoint/2010/main" val="89584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Проверка  результатов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6579" y="3234519"/>
            <a:ext cx="2387221" cy="2942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9-8 – «5»</a:t>
            </a:r>
          </a:p>
          <a:p>
            <a:pPr marL="0" indent="0">
              <a:buNone/>
            </a:pPr>
            <a:r>
              <a:rPr lang="ru-RU" sz="4000" dirty="0"/>
              <a:t>7-6 – «4»</a:t>
            </a:r>
          </a:p>
          <a:p>
            <a:pPr marL="0" indent="0">
              <a:buNone/>
            </a:pPr>
            <a:r>
              <a:rPr lang="ru-RU" sz="4000" dirty="0"/>
              <a:t>5-4 – «3»</a:t>
            </a:r>
          </a:p>
          <a:p>
            <a:pPr marL="0" indent="0">
              <a:buNone/>
            </a:pPr>
            <a:r>
              <a:rPr lang="ru-RU" sz="4000" dirty="0"/>
              <a:t>3-0 – «2»</a:t>
            </a:r>
          </a:p>
        </p:txBody>
      </p:sp>
      <p:graphicFrame>
        <p:nvGraphicFramePr>
          <p:cNvPr id="4" name="Объект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8043441"/>
              </p:ext>
            </p:extLst>
          </p:nvPr>
        </p:nvGraphicFramePr>
        <p:xfrm>
          <a:off x="1746913" y="1825625"/>
          <a:ext cx="423080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3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8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pPr algn="ctr"/>
                      <a:r>
                        <a:rPr lang="ru-RU" sz="4400" b="1" dirty="0"/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pPr algn="ctr"/>
                      <a:r>
                        <a:rPr lang="ru-RU" sz="44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296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dirty="0"/>
                        <a:t>Х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15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433" y="1682041"/>
            <a:ext cx="7601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14.10.12.6.15.29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6962" y="1682041"/>
            <a:ext cx="464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20.18.16.33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http://zabavniks.com/wp-content/uploads/russkiy_alfavit_foto_po_poryadku_19_141023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31" y="3374488"/>
            <a:ext cx="9046152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73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226181"/>
          </a:xfrm>
        </p:spPr>
        <p:txBody>
          <a:bodyPr>
            <a:normAutofit/>
          </a:bodyPr>
          <a:lstStyle/>
          <a:p>
            <a:r>
              <a:rPr lang="ru-RU" sz="8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Микены и Троя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005CAB1-4CC0-E42C-4ECB-47D874BB4A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00" t="18000" r="18099" b="11599"/>
          <a:stretch/>
        </p:blipFill>
        <p:spPr>
          <a:xfrm>
            <a:off x="2284095" y="1226180"/>
            <a:ext cx="7623810" cy="562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849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9771" t="1078" r="22640"/>
          <a:stretch/>
        </p:blipFill>
        <p:spPr>
          <a:xfrm>
            <a:off x="6386014" y="1026994"/>
            <a:ext cx="4967786" cy="4804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79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38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111" y="203034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Акрополь – это укрепленная часть древнегреческого города.</a:t>
            </a:r>
          </a:p>
        </p:txBody>
      </p:sp>
    </p:spTree>
    <p:extLst>
      <p:ext uri="{BB962C8B-B14F-4D97-AF65-F5344CB8AC3E}">
        <p14:creationId xmlns:p14="http://schemas.microsoft.com/office/powerpoint/2010/main" val="390000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8707"/>
          <a:stretch/>
        </p:blipFill>
        <p:spPr>
          <a:xfrm>
            <a:off x="0" y="532263"/>
            <a:ext cx="12192000" cy="577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48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6095" y="269780"/>
            <a:ext cx="9470409" cy="599454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Списки рабынь и их детей.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rgbClr val="993300"/>
                </a:solidFill>
                <a:latin typeface="Comic Sans MS" panose="030F0702030302020204" pitchFamily="66" charset="0"/>
              </a:rPr>
              <a:t>Молольщиц</a:t>
            </a: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 (женщин) 7, девочек 10, мальчиков 5.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err="1">
                <a:solidFill>
                  <a:srgbClr val="993300"/>
                </a:solidFill>
                <a:latin typeface="Comic Sans MS" panose="030F0702030302020204" pitchFamily="66" charset="0"/>
              </a:rPr>
              <a:t>Чинильщиц</a:t>
            </a: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 (женщин) 12, девочек 16, мальчиков 8.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Прядильщиц (женщин)37,  девочек 26, мальчиков4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Банщиц (женщин) 38, девочек…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Подсобных работниц (женщин) 4…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Служанок (женщин) 32, девочек 26…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>
                <a:solidFill>
                  <a:srgbClr val="993300"/>
                </a:solidFill>
                <a:latin typeface="Comic Sans MS" panose="030F0702030302020204" pitchFamily="66" charset="0"/>
              </a:rPr>
              <a:t>Швей (женщин) 38, девочек 20…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71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212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Times New Roman</vt:lpstr>
      <vt:lpstr>Тема Office</vt:lpstr>
      <vt:lpstr>Открытый урок истории Древнего мира в 5 классе</vt:lpstr>
      <vt:lpstr>Презентация PowerPoint</vt:lpstr>
      <vt:lpstr>Проверка  результатов</vt:lpstr>
      <vt:lpstr>Презентация PowerPoint</vt:lpstr>
      <vt:lpstr>Микены и Троя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2022-12-15T20:22:26Z</dcterms:created>
  <dcterms:modified xsi:type="dcterms:W3CDTF">2022-12-17T21:54:34Z</dcterms:modified>
</cp:coreProperties>
</file>