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74" r:id="rId28"/>
    <p:sldId id="275" r:id="rId29"/>
    <p:sldId id="276" r:id="rId30"/>
    <p:sldId id="277" r:id="rId31"/>
    <p:sldId id="278" r:id="rId32"/>
    <p:sldId id="279" r:id="rId33"/>
    <p:sldId id="28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9A374D-7EB3-427C-8E11-9922DA1CAF7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8994-2839-4032-A84F-1FFC5F17CB76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13853-FCD0-49D5-B516-CEA0C28E8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224137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Мы –русские! </a:t>
            </a:r>
            <a:br>
              <a:rPr lang="ru-RU" dirty="0" smtClean="0"/>
            </a:br>
            <a:r>
              <a:rPr lang="ru-RU" dirty="0" smtClean="0"/>
              <a:t>И наша родина-Россия!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22-23 ГЕОГРАФИЯ\география 22-23\importozamesheniet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944966" cy="401031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Шутка продлевает жизнь!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104456" cy="5256584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dirty="0" smtClean="0"/>
              <a:t>1.Какое животное живет в каждом поселке мира? </a:t>
            </a:r>
          </a:p>
          <a:p>
            <a:pPr lvl="0">
              <a:buNone/>
            </a:pPr>
            <a:r>
              <a:rPr lang="ru-RU" sz="1600" b="1" dirty="0" smtClean="0"/>
              <a:t>2. Какой город состоит из одного имени мужчины и ста одинаковых женских</a:t>
            </a:r>
            <a:br>
              <a:rPr lang="ru-RU" sz="1600" b="1" dirty="0" smtClean="0"/>
            </a:br>
            <a:r>
              <a:rPr lang="ru-RU" sz="1600" b="1" dirty="0" smtClean="0"/>
              <a:t>имен ? </a:t>
            </a:r>
          </a:p>
          <a:p>
            <a:pPr lvl="0">
              <a:buNone/>
            </a:pPr>
            <a:r>
              <a:rPr lang="ru-RU" sz="1600" dirty="0" smtClean="0"/>
              <a:t>3.В какой реке стирают белье? </a:t>
            </a:r>
          </a:p>
          <a:p>
            <a:pPr lvl="0">
              <a:buNone/>
            </a:pPr>
            <a:r>
              <a:rPr lang="ru-RU" sz="1600" b="1" dirty="0" smtClean="0"/>
              <a:t>4..В какие ворота не забьешь гол? </a:t>
            </a:r>
          </a:p>
          <a:p>
            <a:pPr lvl="0">
              <a:buNone/>
            </a:pPr>
            <a:r>
              <a:rPr lang="ru-RU" sz="1600" dirty="0" smtClean="0"/>
              <a:t>5.Какой лес вырастает на уроках, к которым ученики готовы? </a:t>
            </a:r>
          </a:p>
          <a:p>
            <a:pPr lvl="0">
              <a:buNone/>
            </a:pPr>
            <a:r>
              <a:rPr lang="ru-RU" sz="1600" b="1" dirty="0" smtClean="0"/>
              <a:t>6.Какай земля,  никогда не состарится? </a:t>
            </a:r>
          </a:p>
          <a:p>
            <a:pPr lvl="0">
              <a:buNone/>
            </a:pPr>
            <a:r>
              <a:rPr lang="ru-RU" sz="1600" dirty="0" smtClean="0"/>
              <a:t>7.Птица- символ России и   название города.</a:t>
            </a:r>
          </a:p>
          <a:p>
            <a:pPr lvl="0">
              <a:buNone/>
            </a:pPr>
            <a:r>
              <a:rPr lang="ru-RU" sz="1600" b="1" dirty="0" smtClean="0"/>
              <a:t>8.Зеленый платок уронили в Черное море.  Каким его вытащили из воды?</a:t>
            </a:r>
          </a:p>
          <a:p>
            <a:pPr lvl="0">
              <a:buNone/>
            </a:pPr>
            <a:r>
              <a:rPr lang="ru-RU" sz="1600" dirty="0" smtClean="0"/>
              <a:t>9..Каким озером любуются в театре? </a:t>
            </a:r>
          </a:p>
          <a:p>
            <a:pPr lvl="0">
              <a:buNone/>
            </a:pPr>
            <a:r>
              <a:rPr lang="ru-RU" sz="1600" b="1" dirty="0" smtClean="0"/>
              <a:t>10.Какой город в РФ самый сердитый? </a:t>
            </a:r>
          </a:p>
          <a:p>
            <a:pPr lvl="0">
              <a:buNone/>
            </a:pPr>
            <a:r>
              <a:rPr lang="ru-RU" sz="1600" dirty="0" smtClean="0"/>
              <a:t>11.Какой полуостров заявляет о своей величине? </a:t>
            </a:r>
          </a:p>
          <a:p>
            <a:pPr lvl="0">
              <a:buNone/>
            </a:pPr>
            <a:r>
              <a:rPr lang="ru-RU" sz="1600" b="1" dirty="0" smtClean="0"/>
              <a:t>12. В каком бассейне не вода , а камни? </a:t>
            </a:r>
          </a:p>
          <a:p>
            <a:pPr>
              <a:buNone/>
            </a:pPr>
            <a:r>
              <a:rPr lang="ru-RU" sz="1600" dirty="0" smtClean="0"/>
              <a:t>13. Какие горы мы пьем? ( Саяны, Арарат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2969568"/>
            <a:ext cx="3668216" cy="3888432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1. Осёл.</a:t>
            </a:r>
          </a:p>
          <a:p>
            <a:pPr algn="ctr"/>
            <a:r>
              <a:rPr lang="ru-RU" sz="1600" b="1" dirty="0" smtClean="0"/>
              <a:t>2. Севастополь</a:t>
            </a:r>
          </a:p>
          <a:p>
            <a:pPr algn="ctr"/>
            <a:r>
              <a:rPr lang="ru-RU" sz="1600" b="1" dirty="0" smtClean="0"/>
              <a:t>3. Река Таз</a:t>
            </a:r>
          </a:p>
          <a:p>
            <a:pPr algn="ctr"/>
            <a:r>
              <a:rPr lang="ru-RU" sz="1600" b="1" dirty="0" smtClean="0"/>
              <a:t>4. Карские ворота</a:t>
            </a:r>
          </a:p>
          <a:p>
            <a:pPr algn="ctr"/>
            <a:r>
              <a:rPr lang="ru-RU" sz="1600" b="1" dirty="0" smtClean="0"/>
              <a:t>5. Лес рук</a:t>
            </a:r>
          </a:p>
          <a:p>
            <a:pPr algn="ctr"/>
            <a:r>
              <a:rPr lang="ru-RU" sz="1600" b="1" dirty="0" smtClean="0"/>
              <a:t>6. Новая Земля</a:t>
            </a:r>
          </a:p>
          <a:p>
            <a:pPr algn="ctr"/>
            <a:r>
              <a:rPr lang="ru-RU" sz="1600" b="1" dirty="0" smtClean="0"/>
              <a:t>7. Орёл</a:t>
            </a:r>
          </a:p>
          <a:p>
            <a:pPr algn="ctr"/>
            <a:r>
              <a:rPr lang="ru-RU" sz="1600" b="1" dirty="0" smtClean="0"/>
              <a:t>8. Мокрый</a:t>
            </a:r>
          </a:p>
          <a:p>
            <a:pPr algn="ctr"/>
            <a:r>
              <a:rPr lang="ru-RU" sz="1600" b="1" dirty="0" smtClean="0"/>
              <a:t>9. Лебединое</a:t>
            </a:r>
          </a:p>
          <a:p>
            <a:pPr algn="ctr"/>
            <a:r>
              <a:rPr lang="ru-RU" sz="1600" b="1" dirty="0" smtClean="0"/>
              <a:t>10. Грозный</a:t>
            </a:r>
          </a:p>
          <a:p>
            <a:pPr algn="ctr"/>
            <a:r>
              <a:rPr lang="ru-RU" sz="1600" b="1" dirty="0" smtClean="0"/>
              <a:t>11. Ямал</a:t>
            </a:r>
          </a:p>
          <a:p>
            <a:pPr algn="ctr"/>
            <a:r>
              <a:rPr lang="ru-RU" sz="1600" b="1" dirty="0" smtClean="0"/>
              <a:t>12. С полезными ископаемыми</a:t>
            </a:r>
          </a:p>
          <a:p>
            <a:pPr algn="ctr"/>
            <a:r>
              <a:rPr lang="ru-RU" sz="1600" b="1" dirty="0" smtClean="0"/>
              <a:t>13. Саяны, Арарат</a:t>
            </a:r>
            <a:endParaRPr lang="ru-RU" sz="16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7" y="1412776"/>
            <a:ext cx="2880320" cy="186439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Реферат  африканского  друга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400" b="1" dirty="0" smtClean="0"/>
              <a:t>Россия занимает второе место в мире  по площади  после США.</a:t>
            </a:r>
          </a:p>
          <a:p>
            <a:pPr algn="just">
              <a:buNone/>
            </a:pPr>
            <a:r>
              <a:rPr lang="ru-RU" sz="4400" b="1" dirty="0" smtClean="0"/>
              <a:t>  Ее площадь </a:t>
            </a:r>
            <a:r>
              <a:rPr lang="ru-RU" sz="4400" b="1" i="1" dirty="0" smtClean="0"/>
              <a:t>—2,1 </a:t>
            </a:r>
            <a:r>
              <a:rPr lang="ru-RU" sz="4400" b="1" dirty="0" smtClean="0"/>
              <a:t>млн. км. </a:t>
            </a:r>
          </a:p>
          <a:p>
            <a:pPr algn="just">
              <a:buNone/>
            </a:pPr>
            <a:r>
              <a:rPr lang="ru-RU" sz="4400" b="1" dirty="0" smtClean="0"/>
              <a:t>Самая северная  материковая точка России находится на полуострове Ямал         и называется мыс  Флигели.</a:t>
            </a:r>
          </a:p>
          <a:p>
            <a:pPr algn="just">
              <a:buNone/>
            </a:pPr>
            <a:r>
              <a:rPr lang="ru-RU" sz="4400" b="1" dirty="0" smtClean="0"/>
              <a:t>На востоке Россия граничит с  США через  Баренцев пролив .</a:t>
            </a:r>
          </a:p>
          <a:p>
            <a:pPr algn="just">
              <a:buNone/>
            </a:pPr>
            <a:r>
              <a:rPr lang="ru-RU" sz="4400" b="1" dirty="0" smtClean="0"/>
              <a:t> Страна располагается в арктическом, субарктическом, умеренном климатических поясах. Самые высокие температуры воздуха зафиксированы в Краснодаре, самые низкие в Верхоянске .</a:t>
            </a:r>
          </a:p>
          <a:p>
            <a:pPr algn="just">
              <a:buNone/>
            </a:pPr>
            <a:r>
              <a:rPr lang="ru-RU" sz="4400" b="1" dirty="0" smtClean="0"/>
              <a:t> В России есть разнообразные природные зоны. Это  арктические пустыни, тайга, смешанные леса, степи, саванны, пустыни. </a:t>
            </a:r>
          </a:p>
          <a:p>
            <a:pPr algn="just">
              <a:buNone/>
            </a:pPr>
            <a:r>
              <a:rPr lang="ru-RU" sz="4400" b="1" dirty="0" smtClean="0"/>
              <a:t>Самое распространенное дерево России –секвойя .</a:t>
            </a:r>
          </a:p>
          <a:p>
            <a:pPr algn="just">
              <a:buNone/>
            </a:pPr>
            <a:r>
              <a:rPr lang="ru-RU" sz="4400" b="1" dirty="0" smtClean="0"/>
              <a:t>В тайге водятся медведи, кабаны , белки.</a:t>
            </a:r>
          </a:p>
          <a:p>
            <a:pPr algn="just">
              <a:buNone/>
            </a:pPr>
            <a:r>
              <a:rPr lang="ru-RU" sz="4400" b="1" dirty="0" smtClean="0"/>
              <a:t> </a:t>
            </a:r>
          </a:p>
          <a:p>
            <a:pPr algn="just">
              <a:buNone/>
            </a:pPr>
            <a:r>
              <a:rPr lang="ru-RU" sz="4400" b="1" dirty="0" smtClean="0"/>
              <a:t> В России много полезных ископаемых. Так в КМА добывают медные руды ,  в Кузбассе -  каменный уголь, в районе Архангельска нашли аметисты.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Реферат  африканского  друга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dirty="0" smtClean="0"/>
              <a:t>Россия занимает </a:t>
            </a:r>
            <a:r>
              <a:rPr lang="ru-RU" sz="4400" b="1" u="sng" dirty="0" smtClean="0"/>
              <a:t>второе</a:t>
            </a:r>
            <a:r>
              <a:rPr lang="ru-RU" sz="4400" dirty="0" smtClean="0"/>
              <a:t> место в мире  по площади  </a:t>
            </a:r>
            <a:r>
              <a:rPr lang="ru-RU" sz="4400" b="1" dirty="0" smtClean="0"/>
              <a:t>(1)</a:t>
            </a:r>
            <a:r>
              <a:rPr lang="ru-RU" sz="4400" dirty="0" smtClean="0"/>
              <a:t> после США.</a:t>
            </a:r>
          </a:p>
          <a:p>
            <a:pPr>
              <a:buNone/>
            </a:pPr>
            <a:r>
              <a:rPr lang="ru-RU" sz="4400" dirty="0" smtClean="0"/>
              <a:t>  Ее площадь </a:t>
            </a:r>
            <a:r>
              <a:rPr lang="ru-RU" sz="4400" i="1" dirty="0" smtClean="0"/>
              <a:t>—</a:t>
            </a:r>
            <a:r>
              <a:rPr lang="ru-RU" sz="4400" b="1" i="1" u="sng" dirty="0" smtClean="0"/>
              <a:t>2,1 </a:t>
            </a:r>
            <a:r>
              <a:rPr lang="ru-RU" sz="4400" b="1" u="sng" dirty="0" smtClean="0"/>
              <a:t>млн. км. </a:t>
            </a:r>
            <a:r>
              <a:rPr lang="ru-RU" sz="4400" b="1" dirty="0" smtClean="0"/>
              <a:t>(17,1 млн.кв.км.).</a:t>
            </a:r>
          </a:p>
          <a:p>
            <a:pPr>
              <a:buNone/>
            </a:pPr>
            <a:r>
              <a:rPr lang="ru-RU" sz="4400" dirty="0" smtClean="0"/>
              <a:t>Самая северная  материковая точка России находится на полуострове </a:t>
            </a:r>
            <a:r>
              <a:rPr lang="ru-RU" sz="4400" b="1" u="sng" dirty="0" smtClean="0"/>
              <a:t>Ямал</a:t>
            </a:r>
            <a:r>
              <a:rPr lang="ru-RU" sz="4400" b="1" dirty="0" smtClean="0"/>
              <a:t>  ( Таймыр) </a:t>
            </a:r>
            <a:r>
              <a:rPr lang="ru-RU" sz="4400" dirty="0" smtClean="0"/>
              <a:t>и называется </a:t>
            </a:r>
            <a:r>
              <a:rPr lang="ru-RU" sz="4400" b="1" u="sng" dirty="0" smtClean="0"/>
              <a:t>мыс  Флигели  </a:t>
            </a:r>
            <a:r>
              <a:rPr lang="ru-RU" sz="4400" b="1" dirty="0" smtClean="0"/>
              <a:t>( мыс Челюскин).</a:t>
            </a:r>
          </a:p>
          <a:p>
            <a:pPr>
              <a:buNone/>
            </a:pPr>
            <a:r>
              <a:rPr lang="ru-RU" sz="4400" dirty="0" smtClean="0"/>
              <a:t>На востоке Россия граничит с  США через  </a:t>
            </a:r>
            <a:r>
              <a:rPr lang="ru-RU" sz="4400" b="1" u="sng" dirty="0" smtClean="0"/>
              <a:t>Баренцев пролив </a:t>
            </a:r>
          </a:p>
          <a:p>
            <a:pPr>
              <a:buNone/>
            </a:pPr>
            <a:r>
              <a:rPr lang="ru-RU" sz="4400" b="1" dirty="0" smtClean="0"/>
              <a:t>( Берингов пролив).</a:t>
            </a:r>
          </a:p>
          <a:p>
            <a:pPr>
              <a:buNone/>
            </a:pPr>
            <a:r>
              <a:rPr lang="ru-RU" sz="4400" dirty="0" smtClean="0"/>
              <a:t> Страна располагается в арктическом, субарктическом, умеренном климатических поясах. Самые высокие температуры воздуха зафиксированы </a:t>
            </a:r>
            <a:r>
              <a:rPr lang="ru-RU" sz="4400" b="1" u="sng" dirty="0" smtClean="0"/>
              <a:t>в Краснодаре  </a:t>
            </a:r>
            <a:r>
              <a:rPr lang="ru-RU" sz="4400" b="1" dirty="0" smtClean="0"/>
              <a:t>( в Волгограде </a:t>
            </a:r>
            <a:r>
              <a:rPr lang="ru-RU" sz="4400" dirty="0" smtClean="0"/>
              <a:t>), самые низкие в </a:t>
            </a:r>
            <a:r>
              <a:rPr lang="ru-RU" sz="4400" b="1" u="sng" dirty="0" smtClean="0"/>
              <a:t>Верхоянске</a:t>
            </a:r>
            <a:r>
              <a:rPr lang="ru-RU" sz="4400" b="1" dirty="0" smtClean="0"/>
              <a:t> ( Оймяконе).</a:t>
            </a:r>
          </a:p>
          <a:p>
            <a:pPr>
              <a:buNone/>
            </a:pPr>
            <a:r>
              <a:rPr lang="ru-RU" sz="4400" dirty="0" smtClean="0"/>
              <a:t> В России есть разнообразные природные зоны. Это  арктические пустыни, тайга, смешанные леса, степи</a:t>
            </a:r>
            <a:r>
              <a:rPr lang="ru-RU" sz="4400" b="1" u="sng" dirty="0" smtClean="0"/>
              <a:t>, саванны</a:t>
            </a:r>
            <a:r>
              <a:rPr lang="ru-RU" sz="4400" dirty="0" smtClean="0"/>
              <a:t>, пустыни. </a:t>
            </a:r>
          </a:p>
          <a:p>
            <a:pPr>
              <a:buNone/>
            </a:pPr>
            <a:r>
              <a:rPr lang="ru-RU" sz="4400" dirty="0" smtClean="0"/>
              <a:t>Самое распространенное дерево России –</a:t>
            </a:r>
            <a:r>
              <a:rPr lang="ru-RU" sz="4400" b="1" u="sng" dirty="0" smtClean="0"/>
              <a:t>секвойя</a:t>
            </a:r>
            <a:r>
              <a:rPr lang="ru-RU" sz="4400" b="1" dirty="0" smtClean="0"/>
              <a:t> ( лиственница).   </a:t>
            </a:r>
            <a:r>
              <a:rPr lang="ru-RU" sz="4400" dirty="0" smtClean="0"/>
              <a:t>В тайге водятся медведи, </a:t>
            </a:r>
            <a:r>
              <a:rPr lang="ru-RU" sz="4400" b="1" u="sng" dirty="0" smtClean="0"/>
              <a:t>кабаны </a:t>
            </a:r>
            <a:r>
              <a:rPr lang="ru-RU" sz="4400" b="1" dirty="0" smtClean="0"/>
              <a:t>( в смешанных лесах) </a:t>
            </a:r>
            <a:r>
              <a:rPr lang="ru-RU" sz="4400" dirty="0" smtClean="0"/>
              <a:t>, белки.</a:t>
            </a:r>
          </a:p>
          <a:p>
            <a:pPr>
              <a:buNone/>
            </a:pPr>
            <a:r>
              <a:rPr lang="ru-RU" sz="4400" dirty="0" smtClean="0"/>
              <a:t> В России много полезных ископаемых. Так в КМА добывают </a:t>
            </a:r>
            <a:r>
              <a:rPr lang="ru-RU" sz="4400" b="1" u="sng" dirty="0" smtClean="0"/>
              <a:t>медные руды </a:t>
            </a:r>
            <a:r>
              <a:rPr lang="ru-RU" sz="4400" b="1" dirty="0" smtClean="0"/>
              <a:t>( железные)</a:t>
            </a:r>
            <a:r>
              <a:rPr lang="ru-RU" sz="4400" dirty="0" smtClean="0"/>
              <a:t>,  в Кузбассе -  каменный уголь, в районе Архангельска </a:t>
            </a:r>
            <a:r>
              <a:rPr lang="ru-RU" sz="4400" b="1" dirty="0" smtClean="0"/>
              <a:t>нашли </a:t>
            </a:r>
            <a:r>
              <a:rPr lang="ru-RU" sz="4400" b="1" u="sng" dirty="0" smtClean="0"/>
              <a:t>аметисты</a:t>
            </a:r>
            <a:r>
              <a:rPr lang="ru-RU" sz="4400" b="1" dirty="0" smtClean="0"/>
              <a:t> (алмазы).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</a:t>
            </a:r>
            <a:r>
              <a:rPr lang="ru-RU" sz="5900" b="1" u="sng" dirty="0" smtClean="0">
                <a:solidFill>
                  <a:srgbClr val="FF0000"/>
                </a:solidFill>
              </a:rPr>
              <a:t>12 ошибок.</a:t>
            </a:r>
            <a:endParaRPr lang="ru-RU" sz="59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Продолжи название географического объекта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Великий </a:t>
            </a:r>
          </a:p>
          <a:p>
            <a:pPr lvl="0"/>
            <a:r>
              <a:rPr lang="ru-RU" dirty="0" smtClean="0"/>
              <a:t>Северная</a:t>
            </a:r>
          </a:p>
          <a:p>
            <a:pPr lvl="0"/>
            <a:r>
              <a:rPr lang="ru-RU" dirty="0" smtClean="0"/>
              <a:t>Новая</a:t>
            </a:r>
          </a:p>
          <a:p>
            <a:pPr lvl="0"/>
            <a:r>
              <a:rPr lang="ru-RU" dirty="0" smtClean="0"/>
              <a:t>Черное</a:t>
            </a:r>
          </a:p>
          <a:p>
            <a:pPr lvl="0"/>
            <a:r>
              <a:rPr lang="ru-RU" dirty="0" smtClean="0"/>
              <a:t>Кривой</a:t>
            </a:r>
          </a:p>
          <a:p>
            <a:pPr lvl="0"/>
            <a:r>
              <a:rPr lang="ru-RU" dirty="0" smtClean="0"/>
              <a:t>Подкаменная </a:t>
            </a:r>
          </a:p>
          <a:p>
            <a:pPr lvl="0"/>
            <a:r>
              <a:rPr lang="ru-RU" dirty="0" smtClean="0"/>
              <a:t>Большой </a:t>
            </a:r>
          </a:p>
          <a:p>
            <a:pPr lvl="0"/>
            <a:r>
              <a:rPr lang="ru-RU" dirty="0" smtClean="0"/>
              <a:t>Нижний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lvl="0" algn="r"/>
            <a:r>
              <a:rPr lang="ru-RU" dirty="0" smtClean="0"/>
              <a:t>Великий ( Новгород)</a:t>
            </a:r>
          </a:p>
          <a:p>
            <a:pPr lvl="0" algn="r"/>
            <a:r>
              <a:rPr lang="ru-RU" dirty="0" smtClean="0"/>
              <a:t>Северная (Двина)</a:t>
            </a:r>
          </a:p>
          <a:p>
            <a:pPr lvl="0" algn="r"/>
            <a:r>
              <a:rPr lang="ru-RU" dirty="0" smtClean="0"/>
              <a:t>Новая (Земля)</a:t>
            </a:r>
          </a:p>
          <a:p>
            <a:pPr lvl="0" algn="r"/>
            <a:r>
              <a:rPr lang="ru-RU" dirty="0" smtClean="0"/>
              <a:t>Черное (Море)</a:t>
            </a:r>
          </a:p>
          <a:p>
            <a:pPr lvl="0" algn="r"/>
            <a:r>
              <a:rPr lang="ru-RU" dirty="0" smtClean="0"/>
              <a:t>Кривой ( Рог)</a:t>
            </a:r>
          </a:p>
          <a:p>
            <a:pPr lvl="0" algn="r"/>
            <a:r>
              <a:rPr lang="ru-RU" dirty="0" smtClean="0"/>
              <a:t>Подкаменная </a:t>
            </a:r>
          </a:p>
          <a:p>
            <a:pPr lvl="0" algn="r">
              <a:buNone/>
            </a:pPr>
            <a:r>
              <a:rPr lang="ru-RU" dirty="0" smtClean="0"/>
              <a:t>    ( Тунгуска)</a:t>
            </a:r>
          </a:p>
          <a:p>
            <a:pPr lvl="0" algn="r"/>
            <a:r>
              <a:rPr lang="ru-RU" dirty="0" smtClean="0"/>
              <a:t>Большой (Кавказ)</a:t>
            </a:r>
          </a:p>
          <a:p>
            <a:pPr lvl="0" algn="r"/>
            <a:r>
              <a:rPr lang="ru-RU" dirty="0" smtClean="0"/>
              <a:t>Нижний (Тагил)</a:t>
            </a:r>
          </a:p>
          <a:p>
            <a:endParaRPr lang="ru-RU" dirty="0"/>
          </a:p>
        </p:txBody>
      </p:sp>
      <p:pic>
        <p:nvPicPr>
          <p:cNvPr id="5122" name="Picture 2" descr="C:\Users\Lenovo\Desktop\22-23 ГЕОГРАФИЯ\география 22-23\kisspng-question-mark-animation-clip-art-question-5acee932f17863.4218588215235095549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Как зовут жителей разных городов России?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038600" cy="4525963"/>
          </a:xfrm>
        </p:spPr>
        <p:txBody>
          <a:bodyPr/>
          <a:lstStyle/>
          <a:p>
            <a:r>
              <a:rPr lang="ru-RU" dirty="0" smtClean="0"/>
              <a:t>В  Москве живут…..</a:t>
            </a:r>
          </a:p>
          <a:p>
            <a:pPr lvl="0"/>
            <a:r>
              <a:rPr lang="ru-RU" dirty="0" smtClean="0"/>
              <a:t>В Архангельске….</a:t>
            </a:r>
          </a:p>
          <a:p>
            <a:pPr lvl="0"/>
            <a:r>
              <a:rPr lang="ru-RU" dirty="0" smtClean="0"/>
              <a:t>В Смоленске…..</a:t>
            </a:r>
          </a:p>
          <a:p>
            <a:pPr lvl="0"/>
            <a:r>
              <a:rPr lang="ru-RU" dirty="0" smtClean="0"/>
              <a:t> В  Курске…..</a:t>
            </a:r>
          </a:p>
          <a:p>
            <a:pPr lvl="0"/>
            <a:r>
              <a:rPr lang="ru-RU" dirty="0" smtClean="0"/>
              <a:t>В Омске….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Москвичи</a:t>
            </a:r>
          </a:p>
          <a:p>
            <a:pPr lvl="0"/>
            <a:r>
              <a:rPr lang="ru-RU" dirty="0" err="1" smtClean="0"/>
              <a:t>Архангелгородцы</a:t>
            </a:r>
            <a:endParaRPr lang="ru-RU" dirty="0" smtClean="0"/>
          </a:p>
          <a:p>
            <a:pPr lvl="0"/>
            <a:r>
              <a:rPr lang="ru-RU" dirty="0" smtClean="0"/>
              <a:t>Смоляне</a:t>
            </a:r>
          </a:p>
          <a:p>
            <a:pPr lvl="0"/>
            <a:r>
              <a:rPr lang="ru-RU" dirty="0" smtClean="0"/>
              <a:t>Куряне </a:t>
            </a:r>
          </a:p>
          <a:p>
            <a:pPr lvl="0"/>
            <a:r>
              <a:rPr lang="ru-RU" dirty="0" err="1" smtClean="0"/>
              <a:t>Омичи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Lenovo\Desktop\22-23 ГЕОГРАФИЯ\география 22-23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908720"/>
            <a:ext cx="1685174" cy="1268760"/>
          </a:xfrm>
          <a:prstGeom prst="rect">
            <a:avLst/>
          </a:prstGeom>
          <a:noFill/>
        </p:spPr>
      </p:pic>
      <p:pic>
        <p:nvPicPr>
          <p:cNvPr id="6147" name="Picture 3" descr="C:\Users\Lenovo\Desktop\22-23 ГЕОГРАФИЯ\география 22-23\mycoll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3" y="4077072"/>
            <a:ext cx="3932307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Отгадай по описанию город России: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458616" cy="4997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СОЧИ</a:t>
            </a:r>
          </a:p>
          <a:p>
            <a:r>
              <a:rPr lang="ru-RU" b="1" dirty="0" smtClean="0"/>
              <a:t>КЛИН</a:t>
            </a:r>
          </a:p>
          <a:p>
            <a:r>
              <a:rPr lang="ru-RU" dirty="0" smtClean="0"/>
              <a:t>МОСКВА</a:t>
            </a:r>
          </a:p>
          <a:p>
            <a:r>
              <a:rPr lang="ru-RU" b="1" dirty="0" smtClean="0"/>
              <a:t>СУЗДАЛЬ</a:t>
            </a:r>
          </a:p>
          <a:p>
            <a:r>
              <a:rPr lang="ru-RU" dirty="0" smtClean="0"/>
              <a:t>КИЕВ</a:t>
            </a:r>
          </a:p>
          <a:p>
            <a:r>
              <a:rPr lang="ru-RU" b="1" dirty="0" smtClean="0"/>
              <a:t>САНКТ-ПЕТЕРБУРГ</a:t>
            </a:r>
          </a:p>
          <a:p>
            <a:r>
              <a:rPr lang="ru-RU" dirty="0" smtClean="0"/>
              <a:t>АРХАНГЕЛЬСК</a:t>
            </a:r>
          </a:p>
          <a:p>
            <a:r>
              <a:rPr lang="en-US" b="1" dirty="0" smtClean="0"/>
              <a:t>HOBOC</a:t>
            </a:r>
            <a:r>
              <a:rPr lang="ru-RU" b="1" dirty="0" smtClean="0"/>
              <a:t>ИБИРСК</a:t>
            </a:r>
          </a:p>
          <a:p>
            <a:r>
              <a:rPr lang="ru-RU" dirty="0" smtClean="0"/>
              <a:t>ВОРОНЕЖ</a:t>
            </a:r>
          </a:p>
          <a:p>
            <a:r>
              <a:rPr lang="ru-RU" b="1" dirty="0" smtClean="0"/>
              <a:t>ОРЕЛ</a:t>
            </a:r>
          </a:p>
          <a:p>
            <a:r>
              <a:rPr lang="ru-RU" dirty="0" smtClean="0"/>
              <a:t>МУРМАНСК</a:t>
            </a:r>
          </a:p>
          <a:p>
            <a:r>
              <a:rPr lang="ru-RU" b="1" dirty="0" smtClean="0"/>
              <a:t> ВОЛГОГРАД</a:t>
            </a:r>
          </a:p>
          <a:p>
            <a:r>
              <a:rPr lang="ru-RU" dirty="0" smtClean="0"/>
              <a:t>КАЛАЧ</a:t>
            </a:r>
          </a:p>
          <a:p>
            <a:r>
              <a:rPr lang="ru-RU" b="1" dirty="0" smtClean="0"/>
              <a:t>ПЕТРОПАВЛОВСК-КАМЧАТСКИЙ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C:\Users\Lenovo\Desktop\22-23 ГЕОГРАФИЯ\география 22-23\1548229694112834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617025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капитанов на лучшее знание карты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22-23 ГЕОГРАФИЯ\география 22-23\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64432"/>
            <a:ext cx="7200800" cy="539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Узнай по </a:t>
            </a:r>
            <a:r>
              <a:rPr lang="ru-RU" dirty="0" smtClean="0"/>
              <a:t>описанию регион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Desktop\22-23 ГЕОГРАФИЯ\география 22-23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1285874"/>
            <a:ext cx="8546528" cy="516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Какие народные промыслы России ты знаешь?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22-23 ГЕОГРАФИЯ\география 22-23\русская-москва-покрасила-тонкую-линию-картину-рамки-круга-предпосылки-144007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4876800" cy="514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Какие народные промыслы России ты знаешь?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826768" cy="45339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Какой русский сувенир</a:t>
            </a:r>
          </a:p>
          <a:p>
            <a:pPr>
              <a:buNone/>
            </a:pPr>
            <a:r>
              <a:rPr lang="ru-RU" sz="2400" dirty="0" smtClean="0"/>
              <a:t>Покорил уже весь мир?</a:t>
            </a:r>
          </a:p>
          <a:p>
            <a:pPr>
              <a:buNone/>
            </a:pPr>
            <a:r>
              <a:rPr lang="ru-RU" sz="2400" dirty="0" smtClean="0"/>
              <a:t>Детская игрушка эта</a:t>
            </a:r>
          </a:p>
          <a:p>
            <a:pPr>
              <a:buNone/>
            </a:pPr>
            <a:r>
              <a:rPr lang="ru-RU" sz="2400" dirty="0" smtClean="0"/>
              <a:t>Обошла уже полсвета!</a:t>
            </a:r>
          </a:p>
          <a:p>
            <a:pPr>
              <a:buNone/>
            </a:pPr>
            <a:r>
              <a:rPr lang="ru-RU" sz="2400" dirty="0" smtClean="0"/>
              <a:t>Так, не много и не мало,</a:t>
            </a:r>
          </a:p>
          <a:p>
            <a:pPr>
              <a:buNone/>
            </a:pPr>
            <a:r>
              <a:rPr lang="ru-RU" sz="2400" dirty="0" smtClean="0"/>
              <a:t>Символом России стала.</a:t>
            </a:r>
          </a:p>
          <a:p>
            <a:pPr>
              <a:buNone/>
            </a:pPr>
            <a:r>
              <a:rPr lang="ru-RU" sz="2400" dirty="0" smtClean="0"/>
              <a:t>Балалайка? Нет! Гармошка?</a:t>
            </a:r>
          </a:p>
          <a:p>
            <a:pPr>
              <a:buNone/>
            </a:pPr>
            <a:r>
              <a:rPr lang="ru-RU" sz="2400" dirty="0" smtClean="0"/>
              <a:t>Это русская …. 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Lenovo\Desktop\22-23 ГЕОГРАФИЯ\география 22-23\Матрешки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440814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Рекорды  России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754760" cy="4741987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Самое глубокое озеро в мире?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Самое маленькое и мелкое море у берегов России?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Самый длинный пролив 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Самый широкий пролив России?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1724000" cy="5326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Байкал</a:t>
            </a:r>
            <a:endParaRPr lang="ru-RU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732240" y="3068960"/>
            <a:ext cx="18002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/>
              <a:t>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Азовское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572000" y="4149080"/>
            <a:ext cx="1944216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Татарский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6876256" y="5949280"/>
            <a:ext cx="2016224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Берингов</a:t>
            </a:r>
          </a:p>
        </p:txBody>
      </p:sp>
      <p:pic>
        <p:nvPicPr>
          <p:cNvPr id="2050" name="Picture 2" descr="C:\Users\Lenovo\Desktop\22-23 ГЕОГРАФИЯ\география 22-23\baik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84784"/>
            <a:ext cx="2268252" cy="1584176"/>
          </a:xfrm>
          <a:prstGeom prst="rect">
            <a:avLst/>
          </a:prstGeom>
          <a:noFill/>
        </p:spPr>
      </p:pic>
      <p:pic>
        <p:nvPicPr>
          <p:cNvPr id="2051" name="Picture 3" descr="C:\Users\Lenovo\Desktop\22-23 ГЕОГРАФИЯ\география 22-23\Azovskoe_m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2088232" cy="1584176"/>
          </a:xfrm>
          <a:prstGeom prst="rect">
            <a:avLst/>
          </a:prstGeom>
          <a:noFill/>
        </p:spPr>
      </p:pic>
      <p:pic>
        <p:nvPicPr>
          <p:cNvPr id="2052" name="Picture 4" descr="C:\Users\Lenovo\Desktop\22-23 ГЕОГРАФИЯ\география 22-23\280px-Russia_Khabarovsk_Krai_relief_location_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573016"/>
            <a:ext cx="1440160" cy="2365977"/>
          </a:xfrm>
          <a:prstGeom prst="rect">
            <a:avLst/>
          </a:prstGeom>
          <a:noFill/>
        </p:spPr>
      </p:pic>
      <p:pic>
        <p:nvPicPr>
          <p:cNvPr id="2053" name="Picture 5" descr="C:\Users\Lenovo\Desktop\22-23 ГЕОГРАФИЯ\география 22-23\Relief_map_of_USA_Alas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869160"/>
            <a:ext cx="2265424" cy="1690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Какие народные промыслы России ты знаешь?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700808"/>
            <a:ext cx="4032448" cy="18288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Эта роспись – просто чудо!</a:t>
            </a:r>
          </a:p>
          <a:p>
            <a:pPr>
              <a:buNone/>
            </a:pPr>
            <a:r>
              <a:rPr lang="ru-RU" sz="2400" dirty="0" smtClean="0"/>
              <a:t>Голубая вся </a:t>
            </a:r>
            <a:r>
              <a:rPr lang="ru-RU" sz="2400" dirty="0" smtClean="0"/>
              <a:t>посуда,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Роспись с синим завитком</a:t>
            </a:r>
          </a:p>
          <a:p>
            <a:pPr>
              <a:buNone/>
            </a:pPr>
            <a:r>
              <a:rPr lang="ru-RU" sz="2400" dirty="0" smtClean="0"/>
              <a:t>Манит русским васильком</a:t>
            </a:r>
            <a:endParaRPr lang="ru-RU" sz="2400" dirty="0"/>
          </a:p>
        </p:txBody>
      </p:sp>
      <p:pic>
        <p:nvPicPr>
          <p:cNvPr id="10242" name="Picture 2" descr="C:\Users\Lenovo\Desktop\22-23 ГЕОГРАФИЯ\география 22-23\Gzhel-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96030"/>
            <a:ext cx="5544616" cy="3003333"/>
          </a:xfrm>
          <a:prstGeom prst="rect">
            <a:avLst/>
          </a:prstGeom>
          <a:noFill/>
        </p:spPr>
      </p:pic>
      <p:sp>
        <p:nvSpPr>
          <p:cNvPr id="8" name="Содержимое 4"/>
          <p:cNvSpPr>
            <a:spLocks noGrp="1"/>
          </p:cNvSpPr>
          <p:nvPr>
            <p:ph sz="quarter" idx="2"/>
          </p:nvPr>
        </p:nvSpPr>
        <p:spPr>
          <a:xfrm>
            <a:off x="5004048" y="2348880"/>
            <a:ext cx="3168352" cy="60466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Гжель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Какие народные промыслы России ты знаешь?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1556792"/>
            <a:ext cx="4032448" cy="18288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/>
              <a:t>Листочки, ягодки, цветочки,</a:t>
            </a:r>
          </a:p>
          <a:p>
            <a:pPr algn="ctr">
              <a:buNone/>
            </a:pPr>
            <a:r>
              <a:rPr lang="ru-RU" sz="2400" dirty="0" err="1" smtClean="0"/>
              <a:t>Стебелечек</a:t>
            </a:r>
            <a:r>
              <a:rPr lang="ru-RU" sz="2400" dirty="0" smtClean="0"/>
              <a:t>, завиток.</a:t>
            </a:r>
          </a:p>
          <a:p>
            <a:pPr algn="ctr">
              <a:buNone/>
            </a:pPr>
            <a:r>
              <a:rPr lang="ru-RU" sz="2400" dirty="0" smtClean="0"/>
              <a:t>Здесь хозяева три цвета:</a:t>
            </a:r>
          </a:p>
          <a:p>
            <a:pPr algn="ctr">
              <a:buNone/>
            </a:pPr>
            <a:r>
              <a:rPr lang="ru-RU" sz="2400" dirty="0" smtClean="0"/>
              <a:t>Черный, красный, золотой.</a:t>
            </a:r>
          </a:p>
          <a:p>
            <a:pPr algn="ctr">
              <a:buNone/>
            </a:pPr>
            <a:r>
              <a:rPr lang="ru-RU" sz="2400" dirty="0" smtClean="0"/>
              <a:t>Кто привез товар такой? 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novo\Desktop\22-23 ГЕОГРАФИЯ\география 22-23\63847e0ea7c339237c5b9f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29000"/>
            <a:ext cx="5724128" cy="3219822"/>
          </a:xfrm>
          <a:prstGeom prst="rect">
            <a:avLst/>
          </a:prstGeom>
          <a:noFill/>
        </p:spPr>
      </p:pic>
      <p:sp>
        <p:nvSpPr>
          <p:cNvPr id="7" name="Содержимое 4"/>
          <p:cNvSpPr>
            <a:spLocks noGrp="1"/>
          </p:cNvSpPr>
          <p:nvPr>
            <p:ph sz="quarter" idx="2"/>
          </p:nvPr>
        </p:nvSpPr>
        <p:spPr>
          <a:xfrm>
            <a:off x="5148064" y="2348880"/>
            <a:ext cx="3168352" cy="604664"/>
          </a:xfrm>
          <a:solidFill>
            <a:schemeClr val="accent6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Хохломская роспись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Какие народные промыслы России ты знаешь?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1556792"/>
            <a:ext cx="4032448" cy="18288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/>
              <a:t>Добрый мастер сделал сказку,</a:t>
            </a:r>
          </a:p>
          <a:p>
            <a:pPr algn="ctr">
              <a:buNone/>
            </a:pPr>
            <a:r>
              <a:rPr lang="ru-RU" sz="2400" dirty="0" smtClean="0"/>
              <a:t>Оживают звери в ней.</a:t>
            </a:r>
          </a:p>
          <a:p>
            <a:pPr algn="ctr">
              <a:buNone/>
            </a:pPr>
            <a:r>
              <a:rPr lang="ru-RU" sz="2400" dirty="0" smtClean="0"/>
              <a:t>Мишки, зайцы, колотушки –</a:t>
            </a:r>
          </a:p>
          <a:p>
            <a:pPr algn="ctr">
              <a:buNone/>
            </a:pPr>
            <a:r>
              <a:rPr lang="ru-RU" sz="2400" dirty="0" smtClean="0"/>
              <a:t>Деревянные игрушки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vo\Desktop\22-23 ГЕОГРАФИЯ\география 22-23\bogorodskaya_igr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4608959" cy="3583720"/>
          </a:xfrm>
          <a:prstGeom prst="rect">
            <a:avLst/>
          </a:prstGeom>
          <a:noFill/>
        </p:spPr>
      </p:pic>
      <p:sp>
        <p:nvSpPr>
          <p:cNvPr id="7" name="Содержимое 4"/>
          <p:cNvSpPr>
            <a:spLocks noGrp="1"/>
          </p:cNvSpPr>
          <p:nvPr>
            <p:ph sz="quarter" idx="2"/>
          </p:nvPr>
        </p:nvSpPr>
        <p:spPr>
          <a:xfrm>
            <a:off x="5004048" y="1988840"/>
            <a:ext cx="3168352" cy="604664"/>
          </a:xfrm>
          <a:solidFill>
            <a:schemeClr val="accent6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БОГОРОДСКАЯ ИГРУШКА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Какие народные промыслы России ты знаешь?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1556792"/>
            <a:ext cx="4032448" cy="18288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Круглые, железные,</a:t>
            </a:r>
          </a:p>
          <a:p>
            <a:pPr algn="ctr">
              <a:buNone/>
            </a:pPr>
            <a:r>
              <a:rPr lang="ru-RU" sz="2400" dirty="0" smtClean="0"/>
              <a:t>В хозяйстве полезные.</a:t>
            </a:r>
          </a:p>
          <a:p>
            <a:pPr algn="ctr">
              <a:buNone/>
            </a:pPr>
            <a:r>
              <a:rPr lang="ru-RU" sz="2400" dirty="0" smtClean="0"/>
              <a:t>Черные, желтые, красные,</a:t>
            </a:r>
          </a:p>
          <a:p>
            <a:pPr algn="ctr">
              <a:buNone/>
            </a:pPr>
            <a:r>
              <a:rPr lang="ru-RU" sz="2400" dirty="0" smtClean="0"/>
              <a:t>Удивительно прекрасные! </a:t>
            </a:r>
            <a:endParaRPr lang="ru-RU" sz="2400" dirty="0"/>
          </a:p>
        </p:txBody>
      </p:sp>
      <p:pic>
        <p:nvPicPr>
          <p:cNvPr id="13314" name="Picture 2" descr="C:\Users\Lenovo\Desktop\22-23 ГЕОГРАФИЯ\география 22-23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4248472" cy="3415771"/>
          </a:xfrm>
          <a:prstGeom prst="rect">
            <a:avLst/>
          </a:prstGeom>
          <a:noFill/>
        </p:spPr>
      </p:pic>
      <p:sp>
        <p:nvSpPr>
          <p:cNvPr id="7" name="Содержимое 4"/>
          <p:cNvSpPr>
            <a:spLocks noGrp="1"/>
          </p:cNvSpPr>
          <p:nvPr>
            <p:ph sz="quarter" idx="2"/>
          </p:nvPr>
        </p:nvSpPr>
        <p:spPr>
          <a:xfrm>
            <a:off x="4644008" y="1988840"/>
            <a:ext cx="4038600" cy="532656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Жостовские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подносы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Какие народные промыслы России ты знаешь?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1556792"/>
            <a:ext cx="4032448" cy="18288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Коль на </a:t>
            </a:r>
            <a:r>
              <a:rPr lang="ru-RU" sz="2400" dirty="0" err="1" smtClean="0"/>
              <a:t>досочке</a:t>
            </a:r>
            <a:r>
              <a:rPr lang="ru-RU" sz="2400" dirty="0" smtClean="0"/>
              <a:t> девица</a:t>
            </a:r>
          </a:p>
          <a:p>
            <a:pPr algn="ctr">
              <a:buNone/>
            </a:pPr>
            <a:r>
              <a:rPr lang="ru-RU" sz="2400" dirty="0" smtClean="0"/>
              <a:t>Иль удалый молодец,</a:t>
            </a:r>
          </a:p>
          <a:p>
            <a:pPr algn="ctr">
              <a:buNone/>
            </a:pPr>
            <a:r>
              <a:rPr lang="ru-RU" sz="2400" dirty="0" smtClean="0"/>
              <a:t>Чудо-конь и чудо-птица,</a:t>
            </a:r>
          </a:p>
          <a:p>
            <a:pPr algn="ctr">
              <a:buNone/>
            </a:pPr>
            <a:r>
              <a:rPr lang="ru-RU" sz="2400" dirty="0" smtClean="0"/>
              <a:t>Это значит … 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76056" y="2348880"/>
            <a:ext cx="3168352" cy="60466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Lenovo\Desktop\22-23 ГЕОГРАФИЯ\география 22-23\gorodecskaya_ros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14725"/>
            <a:ext cx="5715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Русские традиции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Lenovo\Desktop\22-23 ГЕОГРАФИЯ\география 22-23\1-trad-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64896" cy="515719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Русские блюда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Desktop\22-23 ГЕОГРАФИЯ\география 22-23\2ffbc1u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5109853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Секрет для маленькой компании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Русский академик Севергин в 1794 году писал: « Сие растение почитается исцелять раны. Наибольшее употребление семени есть в пищу попугаям, можно получать из него масло. Пережженные семена имеют запах кофея и производят из него наливку почти столь же приятную. </a:t>
            </a:r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4425" y="1600200"/>
            <a:ext cx="2724150" cy="4533900"/>
          </a:xfrm>
          <a:noFill/>
          <a:ln/>
        </p:spPr>
      </p:pic>
      <p:pic>
        <p:nvPicPr>
          <p:cNvPr id="7" name="Picture 6" descr="bd7290f40478fb57e194a1b64c85e434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4077072"/>
            <a:ext cx="3024336" cy="2476449"/>
          </a:xfrm>
          <a:noFill/>
          <a:ln/>
        </p:spPr>
      </p:pic>
      <p:pic>
        <p:nvPicPr>
          <p:cNvPr id="1026" name="Picture 2" descr="C:\Users\Lenovo\Desktop\22-23 ГЕОГРАФИЯ\география 22-23\a763f933d5153fd55cbe370934079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4036249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Секрет для маленькой компании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6" descr="bd7290f40478fb57e194a1b64c85e434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4149080"/>
            <a:ext cx="3024336" cy="2476449"/>
          </a:xfrm>
          <a:noFill/>
          <a:ln/>
        </p:spPr>
      </p:pic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395536" y="1628800"/>
            <a:ext cx="4038600" cy="45339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Впервые чаши с этим напитком появились в 17 веке на столах голландцев.</a:t>
            </a:r>
            <a:br>
              <a:rPr lang="ru-RU" sz="1600" dirty="0" smtClean="0"/>
            </a:br>
            <a:r>
              <a:rPr lang="ru-RU" sz="1600" dirty="0" smtClean="0"/>
              <a:t>В Россию он попал неожиданно. В 1638 году из Москвы были отправлены</a:t>
            </a:r>
            <a:br>
              <a:rPr lang="ru-RU" sz="1600" dirty="0" smtClean="0"/>
            </a:br>
            <a:r>
              <a:rPr lang="ru-RU" sz="1600" dirty="0" smtClean="0"/>
              <a:t>послы к Монгольскому хану. Польщенный подарками хан, в свою очередь</a:t>
            </a:r>
            <a:br>
              <a:rPr lang="ru-RU" sz="1600" dirty="0" smtClean="0"/>
            </a:br>
            <a:r>
              <a:rPr lang="ru-RU" sz="1600" dirty="0" smtClean="0"/>
              <a:t>послал ответные дары, среди которых был »то, что послы называли</a:t>
            </a:r>
            <a:br>
              <a:rPr lang="ru-RU" sz="1600" dirty="0" smtClean="0"/>
            </a:br>
            <a:r>
              <a:rPr lang="ru-RU" sz="1600" dirty="0" smtClean="0"/>
              <a:t>негодным товаром и взять его они считали ниже своего достоинства. Но на</a:t>
            </a:r>
            <a:br>
              <a:rPr lang="ru-RU" sz="1600" dirty="0" smtClean="0"/>
            </a:br>
            <a:r>
              <a:rPr lang="ru-RU" sz="1600" dirty="0" smtClean="0"/>
              <a:t>удивление их товар пришелся в Москве по вкусу, хотя вначале его</a:t>
            </a:r>
            <a:br>
              <a:rPr lang="ru-RU" sz="1600" dirty="0" smtClean="0"/>
            </a:br>
            <a:r>
              <a:rPr lang="ru-RU" sz="1600" dirty="0" smtClean="0"/>
              <a:t>применяли как лекарство при разных хворях. С 19 века его употребляют</a:t>
            </a:r>
            <a:br>
              <a:rPr lang="ru-RU" sz="1600" dirty="0" smtClean="0"/>
            </a:br>
            <a:r>
              <a:rPr lang="ru-RU" sz="1600" dirty="0" smtClean="0"/>
              <a:t>каждый день</a:t>
            </a:r>
            <a:endParaRPr lang="ru-RU" sz="1600" dirty="0"/>
          </a:p>
        </p:txBody>
      </p:sp>
      <p:pic>
        <p:nvPicPr>
          <p:cNvPr id="2050" name="Picture 2" descr="C:\Users\Lenovo\Desktop\22-23 ГЕОГРАФИЯ\география 22-23\nBkSUhL2hFYincqxIL6BrNOp2Z318Ji-miDHnvyDoGuQYX7XByXLjCdwu5tI-BaO-42NvWWBK8AqGfS8kjIzIymM8G1N_xHb1A=dcJXLsSd-nLREL4kdeWOhQ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Секрет для маленькой компании</a:t>
            </a:r>
            <a:endParaRPr lang="ru-RU" dirty="0"/>
          </a:p>
        </p:txBody>
      </p:sp>
      <p:pic>
        <p:nvPicPr>
          <p:cNvPr id="7" name="Picture 6" descr="bd7290f40478fb57e194a1b64c85e434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2780928"/>
            <a:ext cx="3024336" cy="2476449"/>
          </a:xfrm>
          <a:noFill/>
          <a:ln/>
        </p:spPr>
      </p:pic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395536" y="1628800"/>
            <a:ext cx="4038600" cy="1152128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Порода горного  царства </a:t>
            </a:r>
          </a:p>
          <a:p>
            <a:pPr>
              <a:buNone/>
            </a:pPr>
            <a:r>
              <a:rPr lang="ru-RU" sz="2000" dirty="0" smtClean="0"/>
              <a:t>Из шпата, слюды и кварца 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22-23 ГЕОГРАФИЯ\география 22-23\1464364249_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3212976"/>
            <a:ext cx="4413406" cy="3120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Рекорды  России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384376" cy="4741987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5.Самый большой полуостров?</a:t>
            </a:r>
          </a:p>
          <a:p>
            <a:pPr marL="514350" indent="-514350">
              <a:buNone/>
            </a:pPr>
            <a:r>
              <a:rPr lang="ru-RU" dirty="0" smtClean="0"/>
              <a:t>6.Самая большая равнина?</a:t>
            </a:r>
          </a:p>
          <a:p>
            <a:pPr marL="514350" indent="-514350">
              <a:buNone/>
            </a:pPr>
            <a:r>
              <a:rPr lang="ru-RU" dirty="0" smtClean="0"/>
              <a:t>7. Самый большой остров?</a:t>
            </a:r>
          </a:p>
          <a:p>
            <a:pPr marL="514350" indent="-514350">
              <a:buNone/>
            </a:pPr>
            <a:r>
              <a:rPr lang="ru-RU" dirty="0" smtClean="0"/>
              <a:t>8.Самые длинные горы?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1700808"/>
            <a:ext cx="17240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5. Таймыр</a:t>
            </a:r>
            <a:endParaRPr lang="ru-RU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732240" y="3068960"/>
            <a:ext cx="241176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400" dirty="0" smtClean="0"/>
              <a:t>6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Западно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-Сибирская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572000" y="4149080"/>
            <a:ext cx="194421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7.Сахалин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6948264" y="6093296"/>
            <a:ext cx="201622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Уральские</a:t>
            </a:r>
          </a:p>
        </p:txBody>
      </p:sp>
      <p:pic>
        <p:nvPicPr>
          <p:cNvPr id="2052" name="Picture 4" descr="C:\Users\Lenovo\Desktop\22-23 ГЕОГРАФИЯ\география 22-23\280px-Russia_Khabarovsk_Krai_relief_loc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89040"/>
            <a:ext cx="1440160" cy="2365977"/>
          </a:xfrm>
          <a:prstGeom prst="rect">
            <a:avLst/>
          </a:prstGeom>
          <a:noFill/>
        </p:spPr>
      </p:pic>
      <p:pic>
        <p:nvPicPr>
          <p:cNvPr id="3074" name="Picture 2" descr="C:\Users\Lenovo\Desktop\22-23 ГЕОГРАФИЯ\география 22-23\taimy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84784"/>
            <a:ext cx="2356503" cy="1416847"/>
          </a:xfrm>
          <a:prstGeom prst="rect">
            <a:avLst/>
          </a:prstGeom>
          <a:noFill/>
        </p:spPr>
      </p:pic>
      <p:pic>
        <p:nvPicPr>
          <p:cNvPr id="3075" name="Picture 3" descr="C:\Users\Lenovo\Desktop\22-23 ГЕОГРАФИЯ\география 22-23\11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420888"/>
            <a:ext cx="2491165" cy="1512184"/>
          </a:xfrm>
          <a:prstGeom prst="rect">
            <a:avLst/>
          </a:prstGeom>
          <a:noFill/>
        </p:spPr>
      </p:pic>
      <p:pic>
        <p:nvPicPr>
          <p:cNvPr id="3076" name="Picture 4" descr="C:\Users\Lenovo\Desktop\22-23 ГЕОГРАФИЯ\география 22-23\bolshoy-iremel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25144"/>
            <a:ext cx="280831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Секрет для маленькой компании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58816" cy="1900808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Я был когда-то смолою</a:t>
            </a:r>
          </a:p>
          <a:p>
            <a:r>
              <a:rPr lang="ru-RU" sz="2400" dirty="0" smtClean="0"/>
              <a:t>Из трещин стволов вытекал, Искрился на солнце корою</a:t>
            </a:r>
          </a:p>
          <a:p>
            <a:r>
              <a:rPr lang="ru-RU" sz="2400" dirty="0" smtClean="0"/>
              <a:t>И липкой слезой застывал.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60032" y="1772816"/>
            <a:ext cx="4038600" cy="544860"/>
          </a:xfrm>
        </p:spPr>
        <p:txBody>
          <a:bodyPr>
            <a:normAutofit lnSpcReduction="10000"/>
          </a:bodyPr>
          <a:lstStyle/>
          <a:p>
            <a:pPr algn="ctr"/>
            <a:endParaRPr lang="ru-RU" dirty="0"/>
          </a:p>
        </p:txBody>
      </p:sp>
      <p:pic>
        <p:nvPicPr>
          <p:cNvPr id="6" name="Picture 6" descr="bd7290f40478fb57e194a1b64c85e43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2492896"/>
            <a:ext cx="2999941" cy="2947768"/>
          </a:xfrm>
          <a:noFill/>
          <a:ln/>
        </p:spPr>
      </p:pic>
      <p:pic>
        <p:nvPicPr>
          <p:cNvPr id="4098" name="Picture 2" descr="C:\Users\Lenovo\Desktop\22-23 ГЕОГРАФИЯ\география 22-23\MoKFH8UpUg72_yan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4401275" cy="247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Секрет для маленькой компании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58816" cy="820688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Что сперва в воде родится, а потом воды боится?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60032" y="1772816"/>
            <a:ext cx="4038600" cy="544860"/>
          </a:xfrm>
        </p:spPr>
        <p:txBody>
          <a:bodyPr>
            <a:normAutofit lnSpcReduction="10000"/>
          </a:bodyPr>
          <a:lstStyle/>
          <a:p>
            <a:pPr algn="ctr"/>
            <a:endParaRPr lang="ru-RU" dirty="0"/>
          </a:p>
        </p:txBody>
      </p:sp>
      <p:pic>
        <p:nvPicPr>
          <p:cNvPr id="6" name="Picture 6" descr="bd7290f40478fb57e194a1b64c85e43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2492896"/>
            <a:ext cx="2999941" cy="2947768"/>
          </a:xfrm>
          <a:noFill/>
          <a:ln/>
        </p:spPr>
      </p:pic>
      <p:pic>
        <p:nvPicPr>
          <p:cNvPr id="5122" name="Picture 2" descr="C:\Users\Lenovo\Desktop\22-23 ГЕОГРАФИЯ\география 22-23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Секрет для маленькой компании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2060848"/>
            <a:ext cx="4258816" cy="892696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Пока руки не испачкаешь ума-разума не наберешься.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60032" y="1772816"/>
            <a:ext cx="4038600" cy="544860"/>
          </a:xfrm>
        </p:spPr>
        <p:txBody>
          <a:bodyPr>
            <a:normAutofit lnSpcReduction="10000"/>
          </a:bodyPr>
          <a:lstStyle/>
          <a:p>
            <a:pPr algn="ctr"/>
            <a:endParaRPr lang="ru-RU" dirty="0"/>
          </a:p>
        </p:txBody>
      </p:sp>
      <p:pic>
        <p:nvPicPr>
          <p:cNvPr id="6" name="Picture 6" descr="bd7290f40478fb57e194a1b64c85e43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2492896"/>
            <a:ext cx="2999941" cy="2947768"/>
          </a:xfrm>
          <a:noFill/>
          <a:ln/>
        </p:spPr>
      </p:pic>
      <p:pic>
        <p:nvPicPr>
          <p:cNvPr id="6146" name="Picture 2" descr="C:\Users\Lenovo\Desktop\22-23 ГЕОГРАФИЯ\география 22-23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3888432" cy="264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 чем у тебя олицетворяется Россия?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22-23 ГЕОГРАФИЯ\география 22-23\12 сентября - род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4139952" cy="3490776"/>
          </a:xfrm>
          <a:prstGeom prst="rect">
            <a:avLst/>
          </a:prstGeom>
          <a:noFill/>
        </p:spPr>
      </p:pic>
      <p:pic>
        <p:nvPicPr>
          <p:cNvPr id="7171" name="Picture 3" descr="C:\Users\Lenovo\Desktop\22-23 ГЕОГРАФИЯ\география 22-23\коллаж-фото-природы-сезона-осени-область-новосибирска-западный-сибирь-146347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Рекорды  России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168352" cy="4741987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9. Самая полноводная река России?</a:t>
            </a:r>
          </a:p>
          <a:p>
            <a:pPr>
              <a:buNone/>
            </a:pPr>
            <a:r>
              <a:rPr lang="ru-RU" dirty="0" smtClean="0"/>
              <a:t>10.Самая длинная река Европы?</a:t>
            </a:r>
          </a:p>
          <a:p>
            <a:pPr>
              <a:buNone/>
            </a:pPr>
            <a:r>
              <a:rPr lang="ru-RU" dirty="0" smtClean="0"/>
              <a:t>11.Самый известный водопад?</a:t>
            </a:r>
          </a:p>
          <a:p>
            <a:pPr>
              <a:buNone/>
            </a:pPr>
            <a:r>
              <a:rPr lang="ru-RU" dirty="0" smtClean="0"/>
              <a:t>12.Самое распространенное дерево России?</a:t>
            </a:r>
          </a:p>
          <a:p>
            <a:pPr>
              <a:buNone/>
            </a:pPr>
            <a:r>
              <a:rPr lang="ru-RU" dirty="0" smtClean="0"/>
              <a:t>13. Самое распространенное лиственное дерево?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72200" y="1484784"/>
            <a:ext cx="1584176" cy="5326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9. Енисей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427984" y="1484784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/>
              <a:t>10.Волга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5652120" y="3789040"/>
            <a:ext cx="194421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11.Кивач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6767736" y="6021288"/>
            <a:ext cx="2376264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Лиственница</a:t>
            </a: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139952" y="6021288"/>
            <a:ext cx="2376264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Береза</a:t>
            </a:r>
          </a:p>
        </p:txBody>
      </p:sp>
      <p:pic>
        <p:nvPicPr>
          <p:cNvPr id="4098" name="Picture 2" descr="C:\Users\Lenovo\Desktop\22-23 ГЕОГРАФИЯ\география 22-23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3"/>
            <a:ext cx="3528392" cy="1992245"/>
          </a:xfrm>
          <a:prstGeom prst="rect">
            <a:avLst/>
          </a:prstGeom>
          <a:noFill/>
        </p:spPr>
      </p:pic>
      <p:pic>
        <p:nvPicPr>
          <p:cNvPr id="4099" name="Picture 3" descr="C:\Users\Lenovo\Desktop\22-23 ГЕОГРАФИЯ\география 22-23\5991-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16832"/>
            <a:ext cx="1080120" cy="854968"/>
          </a:xfrm>
          <a:prstGeom prst="rect">
            <a:avLst/>
          </a:prstGeom>
          <a:noFill/>
        </p:spPr>
      </p:pic>
      <p:pic>
        <p:nvPicPr>
          <p:cNvPr id="4100" name="Picture 4" descr="C:\Users\Lenovo\Desktop\22-23 ГЕОГРАФИЯ\география 22-23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2402957" cy="1599059"/>
          </a:xfrm>
          <a:prstGeom prst="rect">
            <a:avLst/>
          </a:prstGeom>
          <a:noFill/>
        </p:spPr>
      </p:pic>
      <p:pic>
        <p:nvPicPr>
          <p:cNvPr id="4101" name="Picture 5" descr="C:\Users\Lenovo\Desktop\22-23 ГЕОГРАФИЯ\география 22-23\1622353817_5-oir_mobi-p-vetka-berezi-priroda-krasivo-foto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93096"/>
            <a:ext cx="2617291" cy="163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Чего на свете только не бывает?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997151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Плавни</a:t>
            </a:r>
            <a:endParaRPr lang="ru-RU" sz="4400" dirty="0" smtClean="0"/>
          </a:p>
          <a:p>
            <a:r>
              <a:rPr lang="ru-RU" sz="4400" dirty="0" smtClean="0"/>
              <a:t>Лакколиты </a:t>
            </a:r>
            <a:endParaRPr lang="ru-RU" sz="4400" dirty="0" smtClean="0"/>
          </a:p>
          <a:p>
            <a:r>
              <a:rPr lang="ru-RU" sz="4400" dirty="0" smtClean="0"/>
              <a:t>Яйла</a:t>
            </a:r>
            <a:endParaRPr lang="ru-RU" sz="4400" dirty="0" smtClean="0"/>
          </a:p>
          <a:p>
            <a:r>
              <a:rPr lang="ru-RU" sz="4400" dirty="0" err="1" smtClean="0"/>
              <a:t>Куэсты</a:t>
            </a:r>
            <a:r>
              <a:rPr lang="ru-RU" sz="4400" dirty="0" smtClean="0"/>
              <a:t> </a:t>
            </a:r>
            <a:endParaRPr lang="ru-RU" sz="4400" dirty="0" smtClean="0"/>
          </a:p>
          <a:p>
            <a:r>
              <a:rPr lang="ru-RU" sz="4400" dirty="0" smtClean="0"/>
              <a:t>Полесье  </a:t>
            </a:r>
            <a:endParaRPr lang="ru-RU" sz="4400" dirty="0" smtClean="0"/>
          </a:p>
          <a:p>
            <a:r>
              <a:rPr lang="ru-RU" sz="4400" dirty="0" smtClean="0"/>
              <a:t>Бора</a:t>
            </a:r>
            <a:endParaRPr lang="ru-RU" sz="44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lvl="0"/>
            <a:r>
              <a:rPr lang="ru-RU" sz="3600" b="1" dirty="0" smtClean="0"/>
              <a:t>Плавни </a:t>
            </a:r>
            <a:r>
              <a:rPr lang="ru-RU" sz="3600" dirty="0" smtClean="0"/>
              <a:t> ( заболоченные   участки, образованные в наносах рек, текущих с гор Кавказа);</a:t>
            </a:r>
          </a:p>
          <a:p>
            <a:pPr lvl="0"/>
            <a:r>
              <a:rPr lang="ru-RU" sz="3600" b="1" dirty="0" smtClean="0"/>
              <a:t>Лакколиты</a:t>
            </a:r>
            <a:r>
              <a:rPr lang="ru-RU" sz="3600" dirty="0" smtClean="0"/>
              <a:t> ( отдельно стоящие горы, не имеющие  кратера, с застывшей магмой внутри);</a:t>
            </a:r>
          </a:p>
          <a:p>
            <a:pPr lvl="0"/>
            <a:r>
              <a:rPr lang="ru-RU" sz="3600" b="1" dirty="0" smtClean="0"/>
              <a:t>Яйла</a:t>
            </a:r>
            <a:r>
              <a:rPr lang="ru-RU" sz="3600" dirty="0" smtClean="0"/>
              <a:t> ( плоские вершины гор в Крыму);</a:t>
            </a:r>
          </a:p>
          <a:p>
            <a:pPr lvl="0"/>
            <a:r>
              <a:rPr lang="ru-RU" sz="3600" b="1" dirty="0" err="1" smtClean="0"/>
              <a:t>Куэсты</a:t>
            </a:r>
            <a:r>
              <a:rPr lang="ru-RU" sz="3600" b="1" dirty="0" smtClean="0"/>
              <a:t> </a:t>
            </a:r>
            <a:r>
              <a:rPr lang="ru-RU" sz="3600" dirty="0" smtClean="0"/>
              <a:t>( горы, имеющие ассиметричные склоны на Кавказе);</a:t>
            </a:r>
          </a:p>
          <a:p>
            <a:pPr lvl="0"/>
            <a:r>
              <a:rPr lang="ru-RU" sz="3600" b="1" dirty="0" smtClean="0"/>
              <a:t>Полесье  </a:t>
            </a:r>
            <a:r>
              <a:rPr lang="ru-RU" sz="3600" dirty="0" smtClean="0"/>
              <a:t>( плоские песчаные низины Центральной России- край болот, песков и сосен)</a:t>
            </a:r>
          </a:p>
          <a:p>
            <a:pPr lvl="0"/>
            <a:r>
              <a:rPr lang="ru-RU" sz="3600" b="1" dirty="0" smtClean="0"/>
              <a:t>Бора</a:t>
            </a:r>
            <a:r>
              <a:rPr lang="ru-RU" sz="3600" dirty="0" smtClean="0"/>
              <a:t> ( сильный ледяной ветер , который зимой переваливает </a:t>
            </a:r>
            <a:r>
              <a:rPr lang="ru-RU" sz="3600" dirty="0" err="1" smtClean="0"/>
              <a:t>Кавказкие</a:t>
            </a:r>
            <a:r>
              <a:rPr lang="ru-RU" sz="3600" dirty="0" smtClean="0"/>
              <a:t> горы и обрушивается на побережье)</a:t>
            </a:r>
          </a:p>
          <a:p>
            <a:endParaRPr lang="ru-RU" dirty="0"/>
          </a:p>
        </p:txBody>
      </p:sp>
      <p:pic>
        <p:nvPicPr>
          <p:cNvPr id="1026" name="Picture 2" descr="C:\Users\Lenovo\Desktop\22-23 ГЕОГРАФИЯ\география 22-23\Ayu-Dag_(Medved-Gora)_from_Gurz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2016224" cy="1080120"/>
          </a:xfrm>
          <a:prstGeom prst="rect">
            <a:avLst/>
          </a:prstGeom>
          <a:noFill/>
        </p:spPr>
      </p:pic>
      <p:pic>
        <p:nvPicPr>
          <p:cNvPr id="1027" name="Picture 3" descr="C:\Users\Lenovo\Desktop\22-23 ГЕОГРАФИЯ\география 22-23\babugan-jajla-kry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7" y="5229200"/>
            <a:ext cx="2016225" cy="1296144"/>
          </a:xfrm>
          <a:prstGeom prst="rect">
            <a:avLst/>
          </a:prstGeom>
          <a:noFill/>
        </p:spPr>
      </p:pic>
      <p:pic>
        <p:nvPicPr>
          <p:cNvPr id="1028" name="Picture 4" descr="C:\Users\Lenovo\Desktop\22-23 ГЕОГРАФИЯ\география 22-23\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1944216" cy="1152128"/>
          </a:xfrm>
          <a:prstGeom prst="rect">
            <a:avLst/>
          </a:prstGeom>
          <a:noFill/>
        </p:spPr>
      </p:pic>
      <p:pic>
        <p:nvPicPr>
          <p:cNvPr id="1029" name="Picture 5" descr="C:\Users\Lenovo\Desktop\22-23 ГЕОГРАФИЯ\география 22-23\SaltMar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708920"/>
            <a:ext cx="2016224" cy="1224136"/>
          </a:xfrm>
          <a:prstGeom prst="rect">
            <a:avLst/>
          </a:prstGeom>
          <a:noFill/>
        </p:spPr>
      </p:pic>
      <p:pic>
        <p:nvPicPr>
          <p:cNvPr id="1030" name="Picture 6" descr="C:\Users\Lenovo\Desktop\22-23 ГЕОГРАФИЯ\география 22-23\c6cd6b53de124afaaf4c5ccf76cecf6e.max-2500x1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933056"/>
            <a:ext cx="2016224" cy="1296144"/>
          </a:xfrm>
          <a:prstGeom prst="rect">
            <a:avLst/>
          </a:prstGeom>
          <a:noFill/>
        </p:spPr>
      </p:pic>
      <p:pic>
        <p:nvPicPr>
          <p:cNvPr id="1031" name="Picture 7" descr="C:\Users\Lenovo\Desktop\22-23 ГЕОГРАФИЯ\география 22-23\Без названия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5294358"/>
            <a:ext cx="1872208" cy="124586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51720" y="4005064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5949280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204864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3429000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4653136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6021288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77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5062" y="4365104"/>
            <a:ext cx="1658938" cy="165893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46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1731963" cy="230425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462" name="Picture 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3928" y="4149080"/>
            <a:ext cx="1474788" cy="2304256"/>
          </a:xfr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3467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149080"/>
            <a:ext cx="1557338" cy="230467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469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149725"/>
            <a:ext cx="1400175" cy="230346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473" name="Picture 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1700213"/>
            <a:ext cx="1673225" cy="194468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460" name="Picture 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7667625" y="1628775"/>
            <a:ext cx="1241425" cy="2016125"/>
          </a:xfr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3471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556792"/>
            <a:ext cx="1374577" cy="20881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472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2838" y="1535169"/>
            <a:ext cx="1397074" cy="21097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466" name="Picture 4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438" y="1557338"/>
            <a:ext cx="1555750" cy="208756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470" name="Picture 4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188640"/>
            <a:ext cx="1747837" cy="13684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468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88640"/>
            <a:ext cx="2088232" cy="12731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3433" name="Rectangle 9"/>
          <p:cNvSpPr>
            <a:spLocks noGrp="1" noChangeArrowheads="1"/>
          </p:cNvSpPr>
          <p:nvPr>
            <p:ph type="title"/>
          </p:nvPr>
        </p:nvSpPr>
        <p:spPr>
          <a:xfrm>
            <a:off x="2843808" y="260648"/>
            <a:ext cx="3816424" cy="11430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Какой это объект?</a:t>
            </a:r>
            <a:endParaRPr lang="ru-RU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000"/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570038" y="1828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251520" y="188640"/>
            <a:ext cx="320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3203575" y="5373688"/>
            <a:ext cx="374650" cy="3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800" dirty="0">
                <a:effectLst>
                  <a:outerShdw blurRad="38100" dist="38100" dir="2700000" algn="tl">
                    <a:srgbClr val="5B5B89"/>
                  </a:outerShdw>
                </a:effectLst>
              </a:rPr>
              <a:t>9</a:t>
            </a:r>
            <a:r>
              <a:rPr lang="ru-RU" sz="1800" dirty="0"/>
              <a:t> 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7740352" y="1916832"/>
            <a:ext cx="320675" cy="320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6444208" y="1844824"/>
            <a:ext cx="311150" cy="3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800">
                <a:effectLst>
                  <a:outerShdw blurRad="38100" dist="38100" dir="2700000" algn="tl">
                    <a:srgbClr val="5B5B89"/>
                  </a:outerShdw>
                </a:effectLst>
              </a:rPr>
              <a:t>6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4283968" y="1988840"/>
            <a:ext cx="320675" cy="320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800" dirty="0">
                <a:effectLst>
                  <a:outerShdw blurRad="38100" dist="38100" dir="2700000" algn="tl">
                    <a:srgbClr val="5B5B89"/>
                  </a:outerShdw>
                </a:effectLst>
              </a:rPr>
              <a:t>5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2411760" y="1628800"/>
            <a:ext cx="433388" cy="320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800">
                <a:effectLst>
                  <a:outerShdw blurRad="38100" dist="38100" dir="2700000" algn="tl">
                    <a:srgbClr val="5B5B89"/>
                  </a:outerShdw>
                </a:effectLst>
              </a:rPr>
              <a:t>4</a:t>
            </a:r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7308304" y="260648"/>
            <a:ext cx="360363" cy="320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800" dirty="0">
                <a:effectLst>
                  <a:outerShdw blurRad="38100" dist="38100" dir="2700000" algn="tl">
                    <a:srgbClr val="5B5B89"/>
                  </a:outerShdw>
                </a:effectLst>
              </a:rPr>
              <a:t>2</a:t>
            </a:r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467544" y="1556792"/>
            <a:ext cx="320675" cy="320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899592" y="5157192"/>
            <a:ext cx="320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pic>
        <p:nvPicPr>
          <p:cNvPr id="103475" name="Picture 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78" name="Rectangle 54"/>
          <p:cNvSpPr>
            <a:spLocks noChangeArrowheads="1"/>
          </p:cNvSpPr>
          <p:nvPr/>
        </p:nvSpPr>
        <p:spPr bwMode="auto">
          <a:xfrm>
            <a:off x="6011863" y="4868863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10</a:t>
            </a:r>
          </a:p>
        </p:txBody>
      </p:sp>
      <p:sp>
        <p:nvSpPr>
          <p:cNvPr id="103481" name="Rectangle 57"/>
          <p:cNvSpPr>
            <a:spLocks noChangeArrowheads="1"/>
          </p:cNvSpPr>
          <p:nvPr/>
        </p:nvSpPr>
        <p:spPr bwMode="auto">
          <a:xfrm>
            <a:off x="6804248" y="5733256"/>
            <a:ext cx="4095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/>
              <a:t>11</a:t>
            </a:r>
          </a:p>
        </p:txBody>
      </p:sp>
      <p:sp>
        <p:nvSpPr>
          <p:cNvPr id="103482" name="Rectangle 58"/>
          <p:cNvSpPr>
            <a:spLocks noChangeArrowheads="1"/>
          </p:cNvSpPr>
          <p:nvPr/>
        </p:nvSpPr>
        <p:spPr bwMode="auto">
          <a:xfrm>
            <a:off x="8532440" y="4941168"/>
            <a:ext cx="4095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/>
              <a:t>12</a:t>
            </a:r>
          </a:p>
        </p:txBody>
      </p:sp>
      <p:sp>
        <p:nvSpPr>
          <p:cNvPr id="103483" name="Rectangle 59"/>
          <p:cNvSpPr>
            <a:spLocks noChangeArrowheads="1"/>
          </p:cNvSpPr>
          <p:nvPr/>
        </p:nvSpPr>
        <p:spPr bwMode="auto">
          <a:xfrm>
            <a:off x="4427538" y="4937125"/>
            <a:ext cx="420687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/>
              <a:t>10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Стихи о природе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2404864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         </a:t>
            </a:r>
            <a:r>
              <a:rPr lang="ru-RU" sz="2400" b="1" dirty="0" smtClean="0"/>
              <a:t>Ангара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Коварная, </a:t>
            </a:r>
            <a:r>
              <a:rPr lang="ru-RU" sz="2400" b="1" dirty="0" smtClean="0"/>
              <a:t>лихая</a:t>
            </a:r>
            <a:r>
              <a:rPr lang="ru-RU" sz="2400" dirty="0" smtClean="0"/>
              <a:t>, сумасбродная,</a:t>
            </a:r>
            <a:br>
              <a:rPr lang="ru-RU" sz="2400" dirty="0" smtClean="0"/>
            </a:br>
            <a:r>
              <a:rPr lang="ru-RU" sz="2400" dirty="0" smtClean="0"/>
              <a:t>Родная дочь </a:t>
            </a:r>
            <a:r>
              <a:rPr lang="ru-RU" sz="2400" b="1" dirty="0" smtClean="0"/>
              <a:t>Байкала–</a:t>
            </a:r>
            <a:r>
              <a:rPr lang="ru-RU" sz="2400" dirty="0" smtClean="0"/>
              <a:t>старика,</a:t>
            </a:r>
            <a:br>
              <a:rPr lang="ru-RU" sz="2400" dirty="0" smtClean="0"/>
            </a:br>
            <a:r>
              <a:rPr lang="ru-RU" sz="2400" dirty="0" smtClean="0"/>
              <a:t>Ты по </a:t>
            </a:r>
            <a:r>
              <a:rPr lang="ru-RU" sz="2400" b="1" dirty="0" smtClean="0"/>
              <a:t>тайге </a:t>
            </a:r>
            <a:r>
              <a:rPr lang="ru-RU" sz="2400" dirty="0" smtClean="0"/>
              <a:t>меж гор течешь, свободная,</a:t>
            </a:r>
            <a:br>
              <a:rPr lang="ru-RU" sz="2400" dirty="0" smtClean="0"/>
            </a:br>
            <a:r>
              <a:rPr lang="ru-RU" sz="2400" dirty="0" smtClean="0"/>
              <a:t>Могучая </a:t>
            </a:r>
            <a:r>
              <a:rPr lang="ru-RU" sz="2400" b="1" dirty="0" smtClean="0"/>
              <a:t>сибирская </a:t>
            </a:r>
            <a:r>
              <a:rPr lang="ru-RU" sz="2400" dirty="0" smtClean="0"/>
              <a:t>река.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04864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__________________?</a:t>
            </a:r>
            <a:br>
              <a:rPr lang="ru-RU" dirty="0" smtClean="0"/>
            </a:br>
            <a:r>
              <a:rPr lang="ru-RU" dirty="0" smtClean="0"/>
              <a:t>Коварная, ………., сумасбродная,</a:t>
            </a:r>
            <a:br>
              <a:rPr lang="ru-RU" dirty="0" smtClean="0"/>
            </a:br>
            <a:r>
              <a:rPr lang="ru-RU" dirty="0" smtClean="0"/>
              <a:t>Родная дочь …………– старика,</a:t>
            </a:r>
            <a:br>
              <a:rPr lang="ru-RU" dirty="0" smtClean="0"/>
            </a:br>
            <a:r>
              <a:rPr lang="ru-RU" dirty="0" smtClean="0"/>
              <a:t>Ты по …………… меж гор течешь, свободная,</a:t>
            </a:r>
            <a:br>
              <a:rPr lang="ru-RU" dirty="0" smtClean="0"/>
            </a:br>
            <a:r>
              <a:rPr lang="ru-RU" dirty="0" smtClean="0"/>
              <a:t>Могучая …………… река.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16016" y="4221088"/>
            <a:ext cx="4038600" cy="2190750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Сибирь,</a:t>
            </a:r>
          </a:p>
          <a:p>
            <a:pPr algn="ctr"/>
            <a:r>
              <a:rPr lang="ru-RU" dirty="0" smtClean="0"/>
              <a:t>тайга,</a:t>
            </a:r>
          </a:p>
          <a:p>
            <a:pPr algn="ctr"/>
            <a:r>
              <a:rPr lang="ru-RU" dirty="0" smtClean="0"/>
              <a:t> Ангара,</a:t>
            </a:r>
          </a:p>
          <a:p>
            <a:pPr algn="ctr"/>
            <a:r>
              <a:rPr lang="ru-RU" dirty="0" smtClean="0"/>
              <a:t>Байкал,</a:t>
            </a:r>
          </a:p>
          <a:p>
            <a:pPr algn="ctr"/>
            <a:r>
              <a:rPr lang="ru-RU" dirty="0" smtClean="0"/>
              <a:t>лихая</a:t>
            </a:r>
            <a:endParaRPr lang="ru-RU" dirty="0"/>
          </a:p>
        </p:txBody>
      </p:sp>
      <p:pic>
        <p:nvPicPr>
          <p:cNvPr id="2050" name="Picture 2" descr="C:\Users\Lenovo\Desktop\22-23 ГЕОГРАФИЯ\география 22-23\1313765127_verhovya-eniseya.-erzh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3923928" cy="251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Стихи о природе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2404864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     На Камчатке</a:t>
            </a:r>
            <a:r>
              <a:rPr lang="ru-RU" dirty="0" smtClean="0"/>
              <a:t>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Вдали </a:t>
            </a:r>
            <a:r>
              <a:rPr lang="ru-RU" b="1" dirty="0" smtClean="0"/>
              <a:t>вулкан</a:t>
            </a:r>
            <a:r>
              <a:rPr lang="ru-RU" dirty="0" smtClean="0"/>
              <a:t> дымится,</a:t>
            </a:r>
            <a:br>
              <a:rPr lang="ru-RU" dirty="0" smtClean="0"/>
            </a:br>
            <a:r>
              <a:rPr lang="ru-RU" dirty="0" smtClean="0"/>
              <a:t>Над </a:t>
            </a:r>
            <a:r>
              <a:rPr lang="ru-RU" b="1" dirty="0" smtClean="0"/>
              <a:t>сопками</a:t>
            </a:r>
            <a:r>
              <a:rPr lang="ru-RU" dirty="0" smtClean="0"/>
              <a:t> туман.</a:t>
            </a:r>
            <a:br>
              <a:rPr lang="ru-RU" dirty="0" smtClean="0"/>
            </a:br>
            <a:r>
              <a:rPr lang="ru-RU" dirty="0" smtClean="0"/>
              <a:t>Здесь </a:t>
            </a:r>
            <a:r>
              <a:rPr lang="ru-RU" b="1" dirty="0" smtClean="0"/>
              <a:t>Родины граница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Здесь </a:t>
            </a:r>
            <a:r>
              <a:rPr lang="ru-RU" b="1" dirty="0" smtClean="0"/>
              <a:t>Тихий</a:t>
            </a:r>
            <a:r>
              <a:rPr lang="ru-RU" dirty="0" smtClean="0"/>
              <a:t> океан.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04864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______________________?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Вдали </a:t>
            </a:r>
            <a:r>
              <a:rPr lang="ru-RU" b="1" dirty="0" smtClean="0"/>
              <a:t>……………</a:t>
            </a:r>
            <a:r>
              <a:rPr lang="ru-RU" dirty="0" smtClean="0"/>
              <a:t> дымится,</a:t>
            </a:r>
            <a:br>
              <a:rPr lang="ru-RU" dirty="0" smtClean="0"/>
            </a:br>
            <a:r>
              <a:rPr lang="ru-RU" dirty="0" smtClean="0"/>
              <a:t>Над </a:t>
            </a:r>
            <a:r>
              <a:rPr lang="ru-RU" b="1" dirty="0" smtClean="0"/>
              <a:t>…………….</a:t>
            </a:r>
            <a:r>
              <a:rPr lang="ru-RU" dirty="0" smtClean="0"/>
              <a:t> туман.</a:t>
            </a:r>
            <a:br>
              <a:rPr lang="ru-RU" dirty="0" smtClean="0"/>
            </a:br>
            <a:r>
              <a:rPr lang="ru-RU" dirty="0" smtClean="0"/>
              <a:t>Здесь </a:t>
            </a:r>
            <a:r>
              <a:rPr lang="ru-RU" b="1" dirty="0" smtClean="0"/>
              <a:t>……..      ……….. 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Здесь </a:t>
            </a:r>
            <a:r>
              <a:rPr lang="ru-RU" b="1" dirty="0" smtClean="0"/>
              <a:t>……………</a:t>
            </a:r>
            <a:r>
              <a:rPr lang="ru-RU" dirty="0" smtClean="0"/>
              <a:t> океан.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16016" y="4221088"/>
            <a:ext cx="4038600" cy="2190750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Сопка,</a:t>
            </a:r>
          </a:p>
          <a:p>
            <a:pPr algn="ctr"/>
            <a:r>
              <a:rPr lang="ru-RU" dirty="0" smtClean="0"/>
              <a:t>граница,</a:t>
            </a:r>
          </a:p>
          <a:p>
            <a:pPr algn="ctr"/>
            <a:r>
              <a:rPr lang="ru-RU" dirty="0" smtClean="0"/>
              <a:t>Родина,</a:t>
            </a:r>
          </a:p>
          <a:p>
            <a:pPr algn="ctr"/>
            <a:r>
              <a:rPr lang="ru-RU" dirty="0" smtClean="0"/>
              <a:t>Камчатка,</a:t>
            </a:r>
          </a:p>
          <a:p>
            <a:pPr algn="ctr"/>
            <a:r>
              <a:rPr lang="ru-RU" dirty="0" smtClean="0"/>
              <a:t>Тихий</a:t>
            </a:r>
            <a:endParaRPr lang="ru-RU" dirty="0"/>
          </a:p>
        </p:txBody>
      </p:sp>
      <p:pic>
        <p:nvPicPr>
          <p:cNvPr id="3074" name="Picture 2" descr="C:\Users\Lenovo\Desktop\22-23 ГЕОГРАФИЯ\география 22-23\30092021-1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в плавь,  и в брод.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962672" cy="4533900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АМУР</a:t>
            </a:r>
          </a:p>
          <a:p>
            <a:r>
              <a:rPr lang="ru-RU" dirty="0" smtClean="0"/>
              <a:t>ЛАДОЖСКОЕ</a:t>
            </a:r>
          </a:p>
          <a:p>
            <a:r>
              <a:rPr lang="ru-RU" dirty="0" smtClean="0"/>
              <a:t>ЛЕНА</a:t>
            </a:r>
          </a:p>
          <a:p>
            <a:r>
              <a:rPr lang="ru-RU" dirty="0" smtClean="0"/>
              <a:t>ВОЛГА</a:t>
            </a:r>
          </a:p>
          <a:p>
            <a:r>
              <a:rPr lang="ru-RU" dirty="0" smtClean="0"/>
              <a:t>ДОН </a:t>
            </a:r>
          </a:p>
          <a:p>
            <a:r>
              <a:rPr lang="ru-RU" dirty="0" smtClean="0"/>
              <a:t>ЕНИСЕЙ</a:t>
            </a:r>
          </a:p>
          <a:p>
            <a:r>
              <a:rPr lang="ru-RU" dirty="0" smtClean="0"/>
              <a:t> БАЙКАЛ </a:t>
            </a:r>
          </a:p>
          <a:p>
            <a:r>
              <a:rPr lang="ru-RU" dirty="0" smtClean="0"/>
              <a:t>АНГАРА</a:t>
            </a:r>
          </a:p>
          <a:p>
            <a:endParaRPr lang="ru-RU" dirty="0"/>
          </a:p>
        </p:txBody>
      </p:sp>
      <p:pic>
        <p:nvPicPr>
          <p:cNvPr id="4098" name="Picture 2" descr="C:\Users\Lenovo\Desktop\22-23 ГЕОГРАФИЯ\география 22-23\amur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340768"/>
            <a:ext cx="3826336" cy="252028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4099" name="Picture 3" descr="C:\Users\Lenovo\Desktop\22-23 ГЕОГРАФИЯ\география 22-23\baikal (1)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29067"/>
            <a:ext cx="3960440" cy="264029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1064</Words>
  <Application>Microsoft Office PowerPoint</Application>
  <PresentationFormat>Экран (4:3)</PresentationFormat>
  <Paragraphs>248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Мы –русские!  И наша родина-Россия!</vt:lpstr>
      <vt:lpstr>Рекорды  России</vt:lpstr>
      <vt:lpstr>Рекорды  России</vt:lpstr>
      <vt:lpstr>Рекорды  России</vt:lpstr>
      <vt:lpstr>Чего на свете только не бывает?</vt:lpstr>
      <vt:lpstr>Какой это объект?</vt:lpstr>
      <vt:lpstr>Стихи о природе России</vt:lpstr>
      <vt:lpstr>Стихи о природе России</vt:lpstr>
      <vt:lpstr> И в плавь,  и в брод. </vt:lpstr>
      <vt:lpstr>Шутка продлевает жизнь!</vt:lpstr>
      <vt:lpstr>Реферат  африканского  друга</vt:lpstr>
      <vt:lpstr>Реферат  африканского  друга</vt:lpstr>
      <vt:lpstr>Продолжи название географического объекта</vt:lpstr>
      <vt:lpstr>Как зовут жителей разных городов России?</vt:lpstr>
      <vt:lpstr>Отгадай по описанию город России:</vt:lpstr>
      <vt:lpstr>Конкурс капитанов на лучшее знание карты</vt:lpstr>
      <vt:lpstr>Узнай по описанию регион России</vt:lpstr>
      <vt:lpstr>Какие народные промыслы России ты знаешь?</vt:lpstr>
      <vt:lpstr>Какие народные промыслы России ты знаешь?</vt:lpstr>
      <vt:lpstr>Какие народные промыслы России ты знаешь?</vt:lpstr>
      <vt:lpstr>Какие народные промыслы России ты знаешь?</vt:lpstr>
      <vt:lpstr>Какие народные промыслы России ты знаешь?</vt:lpstr>
      <vt:lpstr>Какие народные промыслы России ты знаешь?</vt:lpstr>
      <vt:lpstr>Какие народные промыслы России ты знаешь?</vt:lpstr>
      <vt:lpstr>Русские традиции</vt:lpstr>
      <vt:lpstr>Русские блюда</vt:lpstr>
      <vt:lpstr>Секрет для маленькой компании</vt:lpstr>
      <vt:lpstr>Секрет для маленькой компании</vt:lpstr>
      <vt:lpstr>Секрет для маленькой компании</vt:lpstr>
      <vt:lpstr>Секрет для маленькой компании</vt:lpstr>
      <vt:lpstr>Секрет для маленькой компании</vt:lpstr>
      <vt:lpstr>Секрет для маленькой компании</vt:lpstr>
      <vt:lpstr>С чем у тебя олицетворяется Россия?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–русские!  И наша родина-Россия!</dc:title>
  <dc:creator>Пользователь Windows</dc:creator>
  <cp:lastModifiedBy>Пользователь Windows</cp:lastModifiedBy>
  <cp:revision>50</cp:revision>
  <dcterms:created xsi:type="dcterms:W3CDTF">2023-03-11T05:39:24Z</dcterms:created>
  <dcterms:modified xsi:type="dcterms:W3CDTF">2023-03-11T19:02:37Z</dcterms:modified>
</cp:coreProperties>
</file>