
<file path=[Content_Types].xml><?xml version="1.0" encoding="utf-8"?>
<Types xmlns="http://schemas.openxmlformats.org/package/2006/content-types">
  <Default Extension="wmf" ContentType="image/x-wmf"/>
  <Default Extension="png" ContentType="image/png"/>
  <Default Extension="jpg" ContentType="image/jpeg"/>
  <Default Extension="jpeg" ContentType="image/jpeg"/>
  <Default Extension="xml" ContentType="application/xml"/>
  <Default Extension="rels" ContentType="application/vnd.openxmlformats-package.relationships+xml"/>
  <Default Extension="bin" ContentType="application/vnd.openxmlformats-officedocument.oleObject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6.xml" ContentType="application/vnd.openxmlformats-officedocument.presentationml.slide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slideLayouts/slideLayout10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s/slide8.xml" ContentType="application/vnd.openxmlformats-officedocument.presentationml.slide+xml"/>
  <Override PartName="/docProps/app.xml" ContentType="application/vnd.openxmlformats-officedocument.extended-properties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docProps/core.xml" ContentType="application/vnd.openxmlformats-package.core-properties+xml"/>
  <Override PartName="/ppt/viewProps.xml" ContentType="application/vnd.openxmlformats-officedocument.presentationml.viewProps+xml"/>
  <Override PartName="/ppt/slides/slide7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slideMasters/slideMaster1.xml" ContentType="application/vnd.openxmlformats-officedocument.presentationml.slideMaster+xml"/>
  <Override PartName="/ppt/presentation.xml" ContentType="application/vnd.openxmlformats-officedocument.presentationml.presentation.main+xml"/>
  <Override PartName="/ppt/tableStyles.xml" ContentType="application/vnd.openxmlformats-officedocument.presentationml.tableStyles+xml"/>
  <Override PartName="/ppt/theme/theme1.xml" ContentType="application/vnd.openxmlformats-officedocument.theme+xml"/>
</Types>
</file>

<file path=_rels/.rels><?xml version="1.0" encoding="UTF-8" standalone="yes"?><Relationships xmlns="http://schemas.openxmlformats.org/package/2006/relationships"><Relationship Id="rId3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aveSubsetFonts="1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</p:sldIdLst>
  <p:sldSz cx="12192000" cy="6858000"/>
  <p:notesSz cx="12192000" cy="6858000"/>
  <p:defaultTextStyle>
    <a:defPPr>
      <a:defRPr lang="ru-RU"/>
    </a:defPPr>
    <a:lvl1pPr marL="0" algn="l" defTabSz="914400">
      <a:defRPr sz="18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>
      <a:defRPr sz="18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>
      <a:defRPr sz="18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>
      <a:defRPr sz="18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>
      <a:defRPr sz="18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>
      <a:defRPr sz="18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>
      <a:defRPr sz="18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>
      <a:defRPr sz="18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>
      <a:defRPr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236" y="-90"/>
      </p:cViewPr>
      <p:guideLst>
        <p:guide pos="2160" orient="horz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presProps" Target="presProps.xml" /><Relationship Id="rId14" Type="http://schemas.openxmlformats.org/officeDocument/2006/relationships/tableStyles" Target="tableStyles.xml" /><Relationship Id="rId15" Type="http://schemas.openxmlformats.org/officeDocument/2006/relationships/viewProps" Target="viewProps.xml" /></Relationships>
</file>

<file path=ppt/slideLayouts/_rels/slideLayout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0" showMasterPhAnim="0" type="title" userDrawn="1">
  <p:cSld name="Title Slide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7" name="Shape 1058" hidden="0"/>
          <p:cNvSpPr>
            <a:spLocks noChangeArrowheads="1" noGrp="1"/>
          </p:cNvSpPr>
          <p:nvPr isPhoto="0" userDrawn="1"/>
        </p:nvSpPr>
        <p:spPr bwMode="auto">
          <a:xfrm>
            <a:off x="8220990" y="1"/>
            <a:ext cx="3971005" cy="6857460"/>
          </a:xfrm>
          <a:custGeom>
            <a:avLst/>
            <a:gdLst/>
            <a:ahLst/>
            <a:cxnLst/>
            <a:rect l="l" t="t" r="r" b="b"/>
            <a:pathLst>
              <a:path w="43200" h="43200" fill="norm" stroke="0" extrusionOk="0">
                <a:moveTo>
                  <a:pt x="3874" y="0"/>
                </a:moveTo>
                <a:lnTo>
                  <a:pt x="3874" y="19794"/>
                </a:lnTo>
                <a:lnTo>
                  <a:pt x="3874" y="19794"/>
                </a:lnTo>
                <a:cubicBezTo>
                  <a:pt x="3874" y="19794"/>
                  <a:pt x="3932" y="19794"/>
                  <a:pt x="3932" y="19794"/>
                </a:cubicBezTo>
                <a:lnTo>
                  <a:pt x="3932" y="19794"/>
                </a:lnTo>
                <a:cubicBezTo>
                  <a:pt x="1759" y="19794"/>
                  <a:pt x="0" y="20605"/>
                  <a:pt x="0" y="21600"/>
                </a:cubicBezTo>
                <a:lnTo>
                  <a:pt x="0" y="21600"/>
                </a:lnTo>
                <a:cubicBezTo>
                  <a:pt x="0" y="22594"/>
                  <a:pt x="1759" y="23405"/>
                  <a:pt x="3932" y="23405"/>
                </a:cubicBezTo>
                <a:lnTo>
                  <a:pt x="3932" y="23405"/>
                </a:lnTo>
                <a:cubicBezTo>
                  <a:pt x="3932" y="23405"/>
                  <a:pt x="3874" y="23405"/>
                  <a:pt x="3874" y="23405"/>
                </a:cubicBezTo>
                <a:lnTo>
                  <a:pt x="3874" y="43200"/>
                </a:lnTo>
                <a:lnTo>
                  <a:pt x="43200" y="43200"/>
                </a:lnTo>
                <a:lnTo>
                  <a:pt x="43200" y="0"/>
                </a:lnTo>
                <a:lnTo>
                  <a:pt x="3874" y="0"/>
                </a:lnTo>
                <a:close/>
              </a:path>
            </a:pathLst>
          </a:custGeom>
          <a:solidFill>
            <a:schemeClr val="accent6">
              <a:lumMod val="60000"/>
              <a:lumOff val="40000"/>
            </a:scheme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51" name="Shape 1102" hidden="0"/>
          <p:cNvSpPr>
            <a:spLocks noChangeArrowheads="1" noGrp="1"/>
          </p:cNvSpPr>
          <p:nvPr isPhoto="0" userDrawn="1"/>
        </p:nvSpPr>
        <p:spPr bwMode="auto">
          <a:xfrm>
            <a:off x="8400256" y="3356809"/>
            <a:ext cx="190499" cy="145245"/>
          </a:xfrm>
          <a:custGeom>
            <a:avLst/>
            <a:gdLst/>
            <a:ahLst/>
            <a:cxnLst/>
            <a:rect l="l" t="t" r="r" b="b"/>
            <a:pathLst>
              <a:path w="43200" h="43200" fill="norm" stroke="0" extrusionOk="0">
                <a:moveTo>
                  <a:pt x="43200" y="0"/>
                </a:moveTo>
                <a:lnTo>
                  <a:pt x="43200" y="43200"/>
                </a:lnTo>
                <a:lnTo>
                  <a:pt x="0" y="21623"/>
                </a:lnTo>
                <a:lnTo>
                  <a:pt x="43200" y="0"/>
                </a:lnTo>
              </a:path>
            </a:pathLst>
          </a:custGeom>
          <a:solidFill>
            <a:srgbClr val="FFFFFF"/>
          </a:solidFill>
          <a:ln w="9524" cap="rnd">
            <a:solidFill>
              <a:srgbClr val="000000"/>
            </a:solidFill>
            <a:bevel/>
            <a:headEnd/>
            <a:tailEnd/>
          </a:ln>
        </p:spPr>
      </p:sp>
      <p:sp>
        <p:nvSpPr>
          <p:cNvPr id="19" name="Text Placeholder 4" hidden="0"/>
          <p:cNvSpPr>
            <a:spLocks noGrp="1"/>
          </p:cNvSpPr>
          <p:nvPr isPhoto="0" userDrawn="0">
            <p:ph type="subTitle" idx="1" hasCustomPrompt="1"/>
          </p:nvPr>
        </p:nvSpPr>
        <p:spPr bwMode="auto">
          <a:xfrm>
            <a:off x="8881393" y="2597939"/>
            <a:ext cx="2974883" cy="1661581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 marL="171450" indent="-171450" algn="l">
              <a:buFont typeface="Arial"/>
              <a:buChar char="•"/>
              <a:defRPr sz="2000" b="1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pPr>
              <a:defRPr/>
            </a:pPr>
            <a:r>
              <a:rPr lang="ru-RU"/>
              <a:t>Образец подзаголовка</a:t>
            </a:r>
            <a:endParaRPr lang="ru-RU"/>
          </a:p>
        </p:txBody>
      </p:sp>
      <p:sp>
        <p:nvSpPr>
          <p:cNvPr id="2" name="Заголовок 1" hidden="0"/>
          <p:cNvSpPr>
            <a:spLocks noGrp="1"/>
          </p:cNvSpPr>
          <p:nvPr isPhoto="0" userDrawn="0">
            <p:ph type="title" hasCustomPrompt="0"/>
          </p:nvPr>
        </p:nvSpPr>
        <p:spPr bwMode="auto">
          <a:xfrm>
            <a:off x="623395" y="2569090"/>
            <a:ext cx="7383251" cy="1654020"/>
          </a:xfrm>
        </p:spPr>
        <p:txBody>
          <a:bodyPr/>
          <a:lstStyle>
            <a:lvl1pPr algn="r">
              <a:defRPr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11" name="Дата 10" hidden="0"/>
          <p:cNvSpPr>
            <a:spLocks noGrp="1"/>
          </p:cNvSpPr>
          <p:nvPr isPhoto="0" userDrawn="0">
            <p:ph type="dt" sz="half" idx="15" hasCustomPrompt="0"/>
          </p:nvPr>
        </p:nvSpPr>
        <p:spPr bwMode="auto"/>
        <p:txBody>
          <a:bodyPr/>
          <a:lstStyle/>
          <a:p>
            <a:pPr>
              <a:defRPr/>
            </a:pPr>
            <a:fld id="{B7184183-74E9-4393-9769-E1D9236041BE}" type="datetimeFigureOut">
              <a:rPr lang="ru-RU"/>
              <a:t/>
            </a:fld>
            <a:endParaRPr lang="ru-RU"/>
          </a:p>
        </p:txBody>
      </p:sp>
      <p:sp>
        <p:nvSpPr>
          <p:cNvPr id="12" name="Нижний колонтитул 11" hidden="0"/>
          <p:cNvSpPr>
            <a:spLocks noGrp="1"/>
          </p:cNvSpPr>
          <p:nvPr isPhoto="0" userDrawn="0">
            <p:ph type="ftr" sz="quarter" idx="16" hasCustomPrompt="0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13" name="Номер слайда 12" hidden="0"/>
          <p:cNvSpPr>
            <a:spLocks noGrp="1"/>
          </p:cNvSpPr>
          <p:nvPr isPhoto="0" userDrawn="0">
            <p:ph type="sldNum" sz="quarter" idx="17" hasCustomPrompt="0"/>
          </p:nvPr>
        </p:nvSpPr>
        <p:spPr bwMode="auto"/>
        <p:txBody>
          <a:bodyPr/>
          <a:lstStyle/>
          <a:p>
            <a:pPr>
              <a:defRPr/>
            </a:pPr>
            <a:fld id="{6A530004-958A-4E15-9840-E9741BECB0F3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0" showMasterPhAnim="0" type="vertTx" userDrawn="1">
  <p:cSld name="Title and Vertical Text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 hidden="0"/>
          <p:cNvSpPr>
            <a:spLocks noGrp="1"/>
          </p:cNvSpPr>
          <p:nvPr isPhoto="0" userDrawn="0">
            <p:ph type="title" hasCustomPrompt="0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3" name="Вертикальный текст 2" hidden="0"/>
          <p:cNvSpPr>
            <a:spLocks noGrp="1"/>
          </p:cNvSpPr>
          <p:nvPr isPhoto="0" userDrawn="0">
            <p:ph type="body" orient="vert" idx="1" hasCustomPrompt="0"/>
          </p:nvPr>
        </p:nvSpPr>
        <p:spPr bwMode="auto"/>
        <p:txBody>
          <a:bodyPr vert="eaVert"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ru-RU"/>
          </a:p>
        </p:txBody>
      </p:sp>
      <p:sp>
        <p:nvSpPr>
          <p:cNvPr id="4" name="Дата 3" hidden="0"/>
          <p:cNvSpPr>
            <a:spLocks noGrp="1"/>
          </p:cNvSpPr>
          <p:nvPr isPhoto="0" userDrawn="0">
            <p:ph type="dt" sz="half" idx="10" hasCustomPrompt="0"/>
          </p:nvPr>
        </p:nvSpPr>
        <p:spPr bwMode="auto"/>
        <p:txBody>
          <a:bodyPr/>
          <a:lstStyle/>
          <a:p>
            <a:pPr>
              <a:defRPr/>
            </a:pPr>
            <a:fld id="{B7184183-74E9-4393-9769-E1D9236041BE}" type="datetimeFigureOut">
              <a:rPr lang="ru-RU"/>
              <a:t/>
            </a:fld>
            <a:endParaRPr lang="ru-RU"/>
          </a:p>
        </p:txBody>
      </p:sp>
      <p:sp>
        <p:nvSpPr>
          <p:cNvPr id="5" name="Нижний колонтитул 4" hidden="0"/>
          <p:cNvSpPr>
            <a:spLocks noGrp="1"/>
          </p:cNvSpPr>
          <p:nvPr isPhoto="0" userDrawn="0">
            <p:ph type="ftr" sz="quarter" idx="11" hasCustomPrompt="0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 hidden="0"/>
          <p:cNvSpPr>
            <a:spLocks noGrp="1"/>
          </p:cNvSpPr>
          <p:nvPr isPhoto="0" userDrawn="0">
            <p:ph type="sldNum" sz="quarter" idx="12" hasCustomPrompt="0"/>
          </p:nvPr>
        </p:nvSpPr>
        <p:spPr bwMode="auto"/>
        <p:txBody>
          <a:bodyPr/>
          <a:lstStyle/>
          <a:p>
            <a:pPr>
              <a:defRPr/>
            </a:pPr>
            <a:fld id="{6A530004-958A-4E15-9840-E9741BECB0F3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0" showMasterPhAnim="0" type="vertTitleAndTx" userDrawn="1">
  <p:cSld name="Vertical Title and Text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 hidden="0"/>
          <p:cNvSpPr>
            <a:spLocks noGrp="1"/>
          </p:cNvSpPr>
          <p:nvPr isPhoto="0" userDrawn="0">
            <p:ph type="title" orient="vert" hasCustomPrompt="0"/>
          </p:nvPr>
        </p:nvSpPr>
        <p:spPr bwMode="auto">
          <a:xfrm>
            <a:off x="8839200" y="274642"/>
            <a:ext cx="2743200" cy="5835649"/>
          </a:xfrm>
        </p:spPr>
        <p:txBody>
          <a:bodyPr vert="eaVert"/>
          <a:lstStyle/>
          <a:p>
            <a:pPr>
              <a:defRPr/>
            </a:pPr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3" name="Вертикальный текст 2" hidden="0"/>
          <p:cNvSpPr>
            <a:spLocks noGrp="1"/>
          </p:cNvSpPr>
          <p:nvPr isPhoto="0" userDrawn="0">
            <p:ph type="body" orient="vert" idx="1" hasCustomPrompt="0"/>
          </p:nvPr>
        </p:nvSpPr>
        <p:spPr bwMode="auto">
          <a:xfrm>
            <a:off x="609599" y="274642"/>
            <a:ext cx="8026399" cy="5835649"/>
          </a:xfrm>
        </p:spPr>
        <p:txBody>
          <a:bodyPr vert="eaVert"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ru-RU"/>
          </a:p>
        </p:txBody>
      </p:sp>
      <p:sp>
        <p:nvSpPr>
          <p:cNvPr id="4" name="Дата 3" hidden="0"/>
          <p:cNvSpPr>
            <a:spLocks noGrp="1"/>
          </p:cNvSpPr>
          <p:nvPr isPhoto="0" userDrawn="0">
            <p:ph type="dt" sz="half" idx="10" hasCustomPrompt="0"/>
          </p:nvPr>
        </p:nvSpPr>
        <p:spPr bwMode="auto"/>
        <p:txBody>
          <a:bodyPr/>
          <a:lstStyle/>
          <a:p>
            <a:pPr>
              <a:defRPr/>
            </a:pPr>
            <a:fld id="{B7184183-74E9-4393-9769-E1D9236041BE}" type="datetimeFigureOut">
              <a:rPr lang="ru-RU"/>
              <a:t/>
            </a:fld>
            <a:endParaRPr lang="ru-RU"/>
          </a:p>
        </p:txBody>
      </p:sp>
      <p:sp>
        <p:nvSpPr>
          <p:cNvPr id="5" name="Нижний колонтитул 4" hidden="0"/>
          <p:cNvSpPr>
            <a:spLocks noGrp="1"/>
          </p:cNvSpPr>
          <p:nvPr isPhoto="0" userDrawn="0">
            <p:ph type="ftr" sz="quarter" idx="11" hasCustomPrompt="0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 hidden="0"/>
          <p:cNvSpPr>
            <a:spLocks noGrp="1"/>
          </p:cNvSpPr>
          <p:nvPr isPhoto="0" userDrawn="0">
            <p:ph type="sldNum" sz="quarter" idx="12" hasCustomPrompt="0"/>
          </p:nvPr>
        </p:nvSpPr>
        <p:spPr bwMode="auto"/>
        <p:txBody>
          <a:bodyPr/>
          <a:lstStyle/>
          <a:p>
            <a:pPr>
              <a:defRPr/>
            </a:pPr>
            <a:fld id="{6A530004-958A-4E15-9840-E9741BECB0F3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0" showMasterPhAnim="0" type="obj" userDrawn="1">
  <p:cSld name="Title and Content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 hidden="0"/>
          <p:cNvSpPr>
            <a:spLocks noGrp="1"/>
          </p:cNvSpPr>
          <p:nvPr isPhoto="0" userDrawn="0">
            <p:ph type="title" hasCustomPrompt="0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3" name="Объект 2" hidden="0"/>
          <p:cNvSpPr>
            <a:spLocks noGrp="1"/>
          </p:cNvSpPr>
          <p:nvPr isPhoto="0" userDrawn="0">
            <p:ph idx="1" hasCustomPrompt="0"/>
          </p:nvPr>
        </p:nvSpPr>
        <p:spPr bwMode="auto"/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ru-RU"/>
          </a:p>
        </p:txBody>
      </p:sp>
      <p:sp>
        <p:nvSpPr>
          <p:cNvPr id="4" name="Дата 3" hidden="0"/>
          <p:cNvSpPr>
            <a:spLocks noGrp="1"/>
          </p:cNvSpPr>
          <p:nvPr isPhoto="0" userDrawn="0">
            <p:ph type="dt" sz="half" idx="10" hasCustomPrompt="0"/>
          </p:nvPr>
        </p:nvSpPr>
        <p:spPr bwMode="auto"/>
        <p:txBody>
          <a:bodyPr/>
          <a:lstStyle/>
          <a:p>
            <a:pPr>
              <a:defRPr/>
            </a:pPr>
            <a:fld id="{B7184183-74E9-4393-9769-E1D9236041BE}" type="datetimeFigureOut">
              <a:rPr lang="ru-RU"/>
              <a:t/>
            </a:fld>
            <a:endParaRPr lang="ru-RU"/>
          </a:p>
        </p:txBody>
      </p:sp>
      <p:sp>
        <p:nvSpPr>
          <p:cNvPr id="5" name="Нижний колонтитул 4" hidden="0"/>
          <p:cNvSpPr>
            <a:spLocks noGrp="1"/>
          </p:cNvSpPr>
          <p:nvPr isPhoto="0" userDrawn="0">
            <p:ph type="ftr" sz="quarter" idx="11" hasCustomPrompt="0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 hidden="0"/>
          <p:cNvSpPr>
            <a:spLocks noGrp="1"/>
          </p:cNvSpPr>
          <p:nvPr isPhoto="0" userDrawn="0">
            <p:ph type="sldNum" sz="quarter" idx="12" hasCustomPrompt="0"/>
          </p:nvPr>
        </p:nvSpPr>
        <p:spPr bwMode="auto"/>
        <p:txBody>
          <a:bodyPr/>
          <a:lstStyle/>
          <a:p>
            <a:pPr>
              <a:defRPr/>
            </a:pPr>
            <a:fld id="{6A530004-958A-4E15-9840-E9741BECB0F3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0" showMasterPhAnim="0" type="secHead" userDrawn="1">
  <p:cSld name="Section Header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 hidden="0"/>
          <p:cNvSpPr>
            <a:spLocks noGrp="1"/>
          </p:cNvSpPr>
          <p:nvPr isPhoto="0" userDrawn="0">
            <p:ph type="title" hasCustomPrompt="0"/>
          </p:nvPr>
        </p:nvSpPr>
        <p:spPr bwMode="auto">
          <a:xfrm>
            <a:off x="963083" y="4406904"/>
            <a:ext cx="10363199" cy="1362074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3" name="Текст 2" hidden="0"/>
          <p:cNvSpPr>
            <a:spLocks noGrp="1"/>
          </p:cNvSpPr>
          <p:nvPr isPhoto="0" userDrawn="0">
            <p:ph type="body" idx="1" hasCustomPrompt="0"/>
          </p:nvPr>
        </p:nvSpPr>
        <p:spPr bwMode="auto">
          <a:xfrm>
            <a:off x="963083" y="2906717"/>
            <a:ext cx="10363199" cy="1500186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accent6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4" name="Дата 3" hidden="0"/>
          <p:cNvSpPr>
            <a:spLocks noGrp="1"/>
          </p:cNvSpPr>
          <p:nvPr isPhoto="0" userDrawn="0">
            <p:ph type="dt" sz="half" idx="10" hasCustomPrompt="0"/>
          </p:nvPr>
        </p:nvSpPr>
        <p:spPr bwMode="auto"/>
        <p:txBody>
          <a:bodyPr/>
          <a:lstStyle/>
          <a:p>
            <a:pPr>
              <a:defRPr/>
            </a:pPr>
            <a:fld id="{B7184183-74E9-4393-9769-E1D9236041BE}" type="datetimeFigureOut">
              <a:rPr lang="ru-RU"/>
              <a:t/>
            </a:fld>
            <a:endParaRPr lang="ru-RU"/>
          </a:p>
        </p:txBody>
      </p:sp>
      <p:sp>
        <p:nvSpPr>
          <p:cNvPr id="5" name="Нижний колонтитул 4" hidden="0"/>
          <p:cNvSpPr>
            <a:spLocks noGrp="1"/>
          </p:cNvSpPr>
          <p:nvPr isPhoto="0" userDrawn="0">
            <p:ph type="ftr" sz="quarter" idx="11" hasCustomPrompt="0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 hidden="0"/>
          <p:cNvSpPr>
            <a:spLocks noGrp="1"/>
          </p:cNvSpPr>
          <p:nvPr isPhoto="0" userDrawn="0">
            <p:ph type="sldNum" sz="quarter" idx="12" hasCustomPrompt="0"/>
          </p:nvPr>
        </p:nvSpPr>
        <p:spPr bwMode="auto"/>
        <p:txBody>
          <a:bodyPr/>
          <a:lstStyle/>
          <a:p>
            <a:pPr>
              <a:defRPr/>
            </a:pPr>
            <a:fld id="{6A530004-958A-4E15-9840-E9741BECB0F3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0" showMasterPhAnim="0" type="twoObj" userDrawn="1">
  <p:cSld name="Two Content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" name="Объект 2" hidden="0"/>
          <p:cNvSpPr>
            <a:spLocks noGrp="1"/>
          </p:cNvSpPr>
          <p:nvPr isPhoto="0" userDrawn="0">
            <p:ph sz="half" idx="1" hasCustomPrompt="0"/>
          </p:nvPr>
        </p:nvSpPr>
        <p:spPr bwMode="auto">
          <a:xfrm>
            <a:off x="815413" y="1595438"/>
            <a:ext cx="5178986" cy="451484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ru-RU"/>
          </a:p>
        </p:txBody>
      </p:sp>
      <p:sp>
        <p:nvSpPr>
          <p:cNvPr id="4" name="Объект 3" hidden="0"/>
          <p:cNvSpPr>
            <a:spLocks noGrp="1"/>
          </p:cNvSpPr>
          <p:nvPr isPhoto="0" userDrawn="0">
            <p:ph sz="half" idx="2" hasCustomPrompt="0"/>
          </p:nvPr>
        </p:nvSpPr>
        <p:spPr bwMode="auto">
          <a:xfrm>
            <a:off x="6197599" y="1595438"/>
            <a:ext cx="5178986" cy="451484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ru-RU"/>
          </a:p>
        </p:txBody>
      </p:sp>
      <p:sp>
        <p:nvSpPr>
          <p:cNvPr id="5" name="Дата 4" hidden="0"/>
          <p:cNvSpPr>
            <a:spLocks noGrp="1"/>
          </p:cNvSpPr>
          <p:nvPr isPhoto="0" userDrawn="0">
            <p:ph type="dt" sz="half" idx="10" hasCustomPrompt="0"/>
          </p:nvPr>
        </p:nvSpPr>
        <p:spPr bwMode="auto"/>
        <p:txBody>
          <a:bodyPr/>
          <a:lstStyle/>
          <a:p>
            <a:pPr>
              <a:defRPr/>
            </a:pPr>
            <a:fld id="{B7184183-74E9-4393-9769-E1D9236041BE}" type="datetimeFigureOut">
              <a:rPr lang="ru-RU"/>
              <a:t/>
            </a:fld>
            <a:endParaRPr lang="ru-RU"/>
          </a:p>
        </p:txBody>
      </p:sp>
      <p:sp>
        <p:nvSpPr>
          <p:cNvPr id="6" name="Нижний колонтитул 5" hidden="0"/>
          <p:cNvSpPr>
            <a:spLocks noGrp="1"/>
          </p:cNvSpPr>
          <p:nvPr isPhoto="0" userDrawn="0">
            <p:ph type="ftr" sz="quarter" idx="11" hasCustomPrompt="0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 hidden="0"/>
          <p:cNvSpPr>
            <a:spLocks noGrp="1"/>
          </p:cNvSpPr>
          <p:nvPr isPhoto="0" userDrawn="0">
            <p:ph type="sldNum" sz="quarter" idx="12" hasCustomPrompt="0"/>
          </p:nvPr>
        </p:nvSpPr>
        <p:spPr bwMode="auto"/>
        <p:txBody>
          <a:bodyPr/>
          <a:lstStyle/>
          <a:p>
            <a:pPr>
              <a:defRPr/>
            </a:pPr>
            <a:fld id="{6A530004-958A-4E15-9840-E9741BECB0F3}" type="slidenum">
              <a:rPr lang="ru-RU"/>
              <a:t/>
            </a:fld>
            <a:endParaRPr lang="ru-RU"/>
          </a:p>
        </p:txBody>
      </p:sp>
      <p:sp>
        <p:nvSpPr>
          <p:cNvPr id="8" name="Заголовок 7" hidden="0"/>
          <p:cNvSpPr>
            <a:spLocks noGrp="1"/>
          </p:cNvSpPr>
          <p:nvPr isPhoto="0" userDrawn="0">
            <p:ph type="title" hasCustomPrompt="0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0" showMasterPhAnim="0" type="twoTxTwoObj" userDrawn="1">
  <p:cSld name="Comparison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" name="Текст 2" hidden="0"/>
          <p:cNvSpPr>
            <a:spLocks noGrp="1"/>
          </p:cNvSpPr>
          <p:nvPr isPhoto="0" userDrawn="0">
            <p:ph type="body" idx="1" hasCustomPrompt="0"/>
          </p:nvPr>
        </p:nvSpPr>
        <p:spPr bwMode="auto">
          <a:xfrm>
            <a:off x="815413" y="1535113"/>
            <a:ext cx="5181103" cy="63976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4" name="Объект 3" hidden="0"/>
          <p:cNvSpPr>
            <a:spLocks noGrp="1"/>
          </p:cNvSpPr>
          <p:nvPr isPhoto="0" userDrawn="0">
            <p:ph sz="half" idx="2" hasCustomPrompt="0"/>
          </p:nvPr>
        </p:nvSpPr>
        <p:spPr bwMode="auto">
          <a:xfrm>
            <a:off x="815413" y="2174874"/>
            <a:ext cx="518110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ru-RU"/>
          </a:p>
        </p:txBody>
      </p:sp>
      <p:sp>
        <p:nvSpPr>
          <p:cNvPr id="5" name="Текст 4" hidden="0"/>
          <p:cNvSpPr>
            <a:spLocks noGrp="1"/>
          </p:cNvSpPr>
          <p:nvPr isPhoto="0" userDrawn="0">
            <p:ph type="body" sz="quarter" idx="3" hasCustomPrompt="0"/>
          </p:nvPr>
        </p:nvSpPr>
        <p:spPr bwMode="auto">
          <a:xfrm>
            <a:off x="6193377" y="1535113"/>
            <a:ext cx="5183210" cy="63976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6" name="Объект 5" hidden="0"/>
          <p:cNvSpPr>
            <a:spLocks noGrp="1"/>
          </p:cNvSpPr>
          <p:nvPr isPhoto="0" userDrawn="0">
            <p:ph sz="quarter" idx="4" hasCustomPrompt="0"/>
          </p:nvPr>
        </p:nvSpPr>
        <p:spPr bwMode="auto">
          <a:xfrm>
            <a:off x="6193377" y="2174874"/>
            <a:ext cx="518321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ru-RU"/>
          </a:p>
        </p:txBody>
      </p:sp>
      <p:sp>
        <p:nvSpPr>
          <p:cNvPr id="7" name="Дата 6" hidden="0"/>
          <p:cNvSpPr>
            <a:spLocks noGrp="1"/>
          </p:cNvSpPr>
          <p:nvPr isPhoto="0" userDrawn="0">
            <p:ph type="dt" sz="half" idx="10" hasCustomPrompt="0"/>
          </p:nvPr>
        </p:nvSpPr>
        <p:spPr bwMode="auto"/>
        <p:txBody>
          <a:bodyPr/>
          <a:lstStyle/>
          <a:p>
            <a:pPr>
              <a:defRPr/>
            </a:pPr>
            <a:fld id="{B7184183-74E9-4393-9769-E1D9236041BE}" type="datetimeFigureOut">
              <a:rPr lang="ru-RU"/>
              <a:t/>
            </a:fld>
            <a:endParaRPr lang="ru-RU"/>
          </a:p>
        </p:txBody>
      </p:sp>
      <p:sp>
        <p:nvSpPr>
          <p:cNvPr id="8" name="Нижний колонтитул 7" hidden="0"/>
          <p:cNvSpPr>
            <a:spLocks noGrp="1"/>
          </p:cNvSpPr>
          <p:nvPr isPhoto="0" userDrawn="0">
            <p:ph type="ftr" sz="quarter" idx="11" hasCustomPrompt="0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Номер слайда 8" hidden="0"/>
          <p:cNvSpPr>
            <a:spLocks noGrp="1"/>
          </p:cNvSpPr>
          <p:nvPr isPhoto="0" userDrawn="0">
            <p:ph type="sldNum" sz="quarter" idx="12" hasCustomPrompt="0"/>
          </p:nvPr>
        </p:nvSpPr>
        <p:spPr bwMode="auto"/>
        <p:txBody>
          <a:bodyPr/>
          <a:lstStyle/>
          <a:p>
            <a:pPr>
              <a:defRPr/>
            </a:pPr>
            <a:fld id="{6A530004-958A-4E15-9840-E9741BECB0F3}" type="slidenum">
              <a:rPr lang="ru-RU"/>
              <a:t/>
            </a:fld>
            <a:endParaRPr lang="ru-RU"/>
          </a:p>
        </p:txBody>
      </p:sp>
      <p:sp>
        <p:nvSpPr>
          <p:cNvPr id="10" name="Заголовок 9" hidden="0"/>
          <p:cNvSpPr>
            <a:spLocks noGrp="1"/>
          </p:cNvSpPr>
          <p:nvPr isPhoto="0" userDrawn="0">
            <p:ph type="title" hasCustomPrompt="0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0" showMasterPhAnim="0" type="titleOnly" userDrawn="1">
  <p:cSld name="Title Only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 hidden="0"/>
          <p:cNvSpPr>
            <a:spLocks noGrp="1"/>
          </p:cNvSpPr>
          <p:nvPr isPhoto="0" userDrawn="0">
            <p:ph type="title" hasCustomPrompt="0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3" name="Дата 2" hidden="0"/>
          <p:cNvSpPr>
            <a:spLocks noGrp="1"/>
          </p:cNvSpPr>
          <p:nvPr isPhoto="0" userDrawn="0">
            <p:ph type="dt" sz="half" idx="10" hasCustomPrompt="0"/>
          </p:nvPr>
        </p:nvSpPr>
        <p:spPr bwMode="auto"/>
        <p:txBody>
          <a:bodyPr/>
          <a:lstStyle/>
          <a:p>
            <a:pPr>
              <a:defRPr/>
            </a:pPr>
            <a:fld id="{B7184183-74E9-4393-9769-E1D9236041BE}" type="datetimeFigureOut">
              <a:rPr lang="ru-RU"/>
              <a:t/>
            </a:fld>
            <a:endParaRPr lang="ru-RU"/>
          </a:p>
        </p:txBody>
      </p:sp>
      <p:sp>
        <p:nvSpPr>
          <p:cNvPr id="4" name="Нижний колонтитул 3" hidden="0"/>
          <p:cNvSpPr>
            <a:spLocks noGrp="1"/>
          </p:cNvSpPr>
          <p:nvPr isPhoto="0" userDrawn="0">
            <p:ph type="ftr" sz="quarter" idx="11" hasCustomPrompt="0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омер слайда 4" hidden="0"/>
          <p:cNvSpPr>
            <a:spLocks noGrp="1"/>
          </p:cNvSpPr>
          <p:nvPr isPhoto="0" userDrawn="0">
            <p:ph type="sldNum" sz="quarter" idx="12" hasCustomPrompt="0"/>
          </p:nvPr>
        </p:nvSpPr>
        <p:spPr bwMode="auto"/>
        <p:txBody>
          <a:bodyPr/>
          <a:lstStyle/>
          <a:p>
            <a:pPr>
              <a:defRPr/>
            </a:pPr>
            <a:fld id="{6A530004-958A-4E15-9840-E9741BECB0F3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0" showMasterPhAnim="0" type="blank" userDrawn="1">
  <p:cSld name="Blank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Дата 1" hidden="0"/>
          <p:cNvSpPr>
            <a:spLocks noGrp="1"/>
          </p:cNvSpPr>
          <p:nvPr isPhoto="0" userDrawn="0">
            <p:ph type="dt" sz="half" idx="10" hasCustomPrompt="0"/>
          </p:nvPr>
        </p:nvSpPr>
        <p:spPr bwMode="auto"/>
        <p:txBody>
          <a:bodyPr/>
          <a:lstStyle/>
          <a:p>
            <a:pPr>
              <a:defRPr/>
            </a:pPr>
            <a:fld id="{B7184183-74E9-4393-9769-E1D9236041BE}" type="datetimeFigureOut">
              <a:rPr lang="ru-RU"/>
              <a:t/>
            </a:fld>
            <a:endParaRPr lang="ru-RU"/>
          </a:p>
        </p:txBody>
      </p:sp>
      <p:sp>
        <p:nvSpPr>
          <p:cNvPr id="3" name="Нижний колонтитул 2" hidden="0"/>
          <p:cNvSpPr>
            <a:spLocks noGrp="1"/>
          </p:cNvSpPr>
          <p:nvPr isPhoto="0" userDrawn="0">
            <p:ph type="ftr" sz="quarter" idx="11" hasCustomPrompt="0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Номер слайда 3" hidden="0"/>
          <p:cNvSpPr>
            <a:spLocks noGrp="1"/>
          </p:cNvSpPr>
          <p:nvPr isPhoto="0" userDrawn="0">
            <p:ph type="sldNum" sz="quarter" idx="12" hasCustomPrompt="0"/>
          </p:nvPr>
        </p:nvSpPr>
        <p:spPr bwMode="auto"/>
        <p:txBody>
          <a:bodyPr/>
          <a:lstStyle/>
          <a:p>
            <a:pPr>
              <a:defRPr/>
            </a:pPr>
            <a:fld id="{6A530004-958A-4E15-9840-E9741BECB0F3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0" showMasterPhAnim="0" type="objTx" userDrawn="1">
  <p:cSld name="Content with Caption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 hidden="0"/>
          <p:cNvSpPr>
            <a:spLocks noGrp="1"/>
          </p:cNvSpPr>
          <p:nvPr isPhoto="0" userDrawn="0">
            <p:ph type="title" hasCustomPrompt="0"/>
          </p:nvPr>
        </p:nvSpPr>
        <p:spPr bwMode="auto">
          <a:xfrm>
            <a:off x="609610" y="273054"/>
            <a:ext cx="4011084" cy="1162049"/>
          </a:xfrm>
        </p:spPr>
        <p:txBody>
          <a:bodyPr anchor="b"/>
          <a:lstStyle>
            <a:lvl1pPr algn="l">
              <a:defRPr sz="2000" b="1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3" name="Объект 2" hidden="0"/>
          <p:cNvSpPr>
            <a:spLocks noGrp="1"/>
          </p:cNvSpPr>
          <p:nvPr isPhoto="0" userDrawn="0">
            <p:ph idx="1" hasCustomPrompt="0"/>
          </p:nvPr>
        </p:nvSpPr>
        <p:spPr bwMode="auto">
          <a:xfrm>
            <a:off x="4766732" y="273050"/>
            <a:ext cx="6815666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ru-RU"/>
          </a:p>
        </p:txBody>
      </p:sp>
      <p:sp>
        <p:nvSpPr>
          <p:cNvPr id="4" name="Текст 3" hidden="0"/>
          <p:cNvSpPr>
            <a:spLocks noGrp="1"/>
          </p:cNvSpPr>
          <p:nvPr isPhoto="0" userDrawn="0">
            <p:ph type="body" sz="half" idx="2" hasCustomPrompt="0"/>
          </p:nvPr>
        </p:nvSpPr>
        <p:spPr bwMode="auto">
          <a:xfrm>
            <a:off x="609610" y="1435103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5" name="Дата 4" hidden="0"/>
          <p:cNvSpPr>
            <a:spLocks noGrp="1"/>
          </p:cNvSpPr>
          <p:nvPr isPhoto="0" userDrawn="0">
            <p:ph type="dt" sz="half" idx="10" hasCustomPrompt="0"/>
          </p:nvPr>
        </p:nvSpPr>
        <p:spPr bwMode="auto"/>
        <p:txBody>
          <a:bodyPr/>
          <a:lstStyle/>
          <a:p>
            <a:pPr>
              <a:defRPr/>
            </a:pPr>
            <a:fld id="{B7184183-74E9-4393-9769-E1D9236041BE}" type="datetimeFigureOut">
              <a:rPr lang="ru-RU"/>
              <a:t/>
            </a:fld>
            <a:endParaRPr lang="ru-RU"/>
          </a:p>
        </p:txBody>
      </p:sp>
      <p:sp>
        <p:nvSpPr>
          <p:cNvPr id="6" name="Нижний колонтитул 5" hidden="0"/>
          <p:cNvSpPr>
            <a:spLocks noGrp="1"/>
          </p:cNvSpPr>
          <p:nvPr isPhoto="0" userDrawn="0">
            <p:ph type="ftr" sz="quarter" idx="11" hasCustomPrompt="0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 hidden="0"/>
          <p:cNvSpPr>
            <a:spLocks noGrp="1"/>
          </p:cNvSpPr>
          <p:nvPr isPhoto="0" userDrawn="0">
            <p:ph type="sldNum" sz="quarter" idx="12" hasCustomPrompt="0"/>
          </p:nvPr>
        </p:nvSpPr>
        <p:spPr bwMode="auto"/>
        <p:txBody>
          <a:bodyPr/>
          <a:lstStyle/>
          <a:p>
            <a:pPr>
              <a:defRPr/>
            </a:pPr>
            <a:fld id="{6A530004-958A-4E15-9840-E9741BECB0F3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0" showMasterPhAnim="0" type="picTx" userDrawn="1">
  <p:cSld name="Picture with Caption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 hidden="0"/>
          <p:cNvSpPr>
            <a:spLocks noGrp="1"/>
          </p:cNvSpPr>
          <p:nvPr isPhoto="0" userDrawn="0">
            <p:ph type="title" hasCustomPrompt="0"/>
          </p:nvPr>
        </p:nvSpPr>
        <p:spPr bwMode="auto">
          <a:xfrm>
            <a:off x="815413" y="4800603"/>
            <a:ext cx="10561173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3" name="Рисунок 2" hidden="0"/>
          <p:cNvSpPr>
            <a:spLocks noGrp="1"/>
          </p:cNvSpPr>
          <p:nvPr isPhoto="0" userDrawn="0">
            <p:ph type="pic" idx="1" hasCustomPrompt="0"/>
          </p:nvPr>
        </p:nvSpPr>
        <p:spPr bwMode="auto">
          <a:xfrm>
            <a:off x="815413" y="612778"/>
            <a:ext cx="10561173" cy="4114799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>
              <a:defRPr/>
            </a:pPr>
            <a:endParaRPr lang="ru-RU"/>
          </a:p>
        </p:txBody>
      </p:sp>
      <p:sp>
        <p:nvSpPr>
          <p:cNvPr id="4" name="Текст 3" hidden="0"/>
          <p:cNvSpPr>
            <a:spLocks noGrp="1"/>
          </p:cNvSpPr>
          <p:nvPr isPhoto="0" userDrawn="0">
            <p:ph type="body" sz="half" idx="2" hasCustomPrompt="0"/>
          </p:nvPr>
        </p:nvSpPr>
        <p:spPr bwMode="auto">
          <a:xfrm>
            <a:off x="815413" y="5367337"/>
            <a:ext cx="10561173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5" name="Дата 4" hidden="0"/>
          <p:cNvSpPr>
            <a:spLocks noGrp="1"/>
          </p:cNvSpPr>
          <p:nvPr isPhoto="0" userDrawn="0">
            <p:ph type="dt" sz="half" idx="10" hasCustomPrompt="0"/>
          </p:nvPr>
        </p:nvSpPr>
        <p:spPr bwMode="auto"/>
        <p:txBody>
          <a:bodyPr/>
          <a:lstStyle/>
          <a:p>
            <a:pPr>
              <a:defRPr/>
            </a:pPr>
            <a:fld id="{B7184183-74E9-4393-9769-E1D9236041BE}" type="datetimeFigureOut">
              <a:rPr lang="ru-RU"/>
              <a:t/>
            </a:fld>
            <a:endParaRPr lang="ru-RU"/>
          </a:p>
        </p:txBody>
      </p:sp>
      <p:sp>
        <p:nvSpPr>
          <p:cNvPr id="6" name="Нижний колонтитул 5" hidden="0"/>
          <p:cNvSpPr>
            <a:spLocks noGrp="1"/>
          </p:cNvSpPr>
          <p:nvPr isPhoto="0" userDrawn="0">
            <p:ph type="ftr" sz="quarter" idx="11" hasCustomPrompt="0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 hidden="0"/>
          <p:cNvSpPr>
            <a:spLocks noGrp="1"/>
          </p:cNvSpPr>
          <p:nvPr isPhoto="0" userDrawn="0">
            <p:ph type="sldNum" sz="quarter" idx="12" hasCustomPrompt="0"/>
          </p:nvPr>
        </p:nvSpPr>
        <p:spPr bwMode="auto"/>
        <p:txBody>
          <a:bodyPr/>
          <a:lstStyle/>
          <a:p>
            <a:pPr>
              <a:defRPr/>
            </a:pPr>
            <a:fld id="{6A530004-958A-4E15-9840-E9741BECB0F3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preserve="0">
  <p:cSld name="">
    <p:bg>
      <p:bgRef idx="1001">
        <a:schemeClr val="bg1"/>
      </p:bgRef>
    </p:bg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7" name="Shape 1100" hidden="0"/>
          <p:cNvSpPr>
            <a:spLocks noChangeArrowheads="1" noGrp="1"/>
          </p:cNvSpPr>
          <p:nvPr isPhoto="0" userDrawn="1"/>
        </p:nvSpPr>
        <p:spPr bwMode="auto">
          <a:xfrm>
            <a:off x="3669" y="270"/>
            <a:ext cx="12184661" cy="6857460"/>
          </a:xfrm>
          <a:custGeom>
            <a:avLst/>
            <a:gdLst>
              <a:gd name="connsiteX0" fmla="*/ 43199 w 43199"/>
              <a:gd name="connsiteY0" fmla="*/ 23405 h 43200"/>
              <a:gd name="connsiteX1" fmla="*/ 43199 w 43199"/>
              <a:gd name="connsiteY1" fmla="*/ 23405 h 43200"/>
              <a:gd name="connsiteX2" fmla="*/ 41239 w 43199"/>
              <a:gd name="connsiteY2" fmla="*/ 21600 h 43200"/>
              <a:gd name="connsiteX3" fmla="*/ 43199 w 43199"/>
              <a:gd name="connsiteY3" fmla="*/ 19794 h 43200"/>
              <a:gd name="connsiteX4" fmla="*/ 43199 w 43199"/>
              <a:gd name="connsiteY4" fmla="*/ 19794 h 43200"/>
              <a:gd name="connsiteX5" fmla="*/ 43174 w 43199"/>
              <a:gd name="connsiteY5" fmla="*/ 19794 h 43200"/>
              <a:gd name="connsiteX6" fmla="*/ 43174 w 43199"/>
              <a:gd name="connsiteY6" fmla="*/ 0 h 43200"/>
              <a:gd name="connsiteX7" fmla="*/ 0 w 43199"/>
              <a:gd name="connsiteY7" fmla="*/ 0 h 43200"/>
              <a:gd name="connsiteX8" fmla="*/ 0 w 43199"/>
              <a:gd name="connsiteY8" fmla="*/ 43200 h 43200"/>
              <a:gd name="connsiteX9" fmla="*/ 43174 w 43199"/>
              <a:gd name="connsiteY9" fmla="*/ 43200 h 43200"/>
              <a:gd name="connsiteX10" fmla="*/ 43174 w 43199"/>
              <a:gd name="connsiteY10" fmla="*/ 23405 h 43200"/>
              <a:gd name="connsiteX11" fmla="*/ 43174 w 43199"/>
              <a:gd name="connsiteY11" fmla="*/ 23405 h 43200"/>
              <a:gd name="connsiteX12" fmla="*/ 43199 w 43199"/>
              <a:gd name="connsiteY12" fmla="*/ 23405 h 43200"/>
              <a:gd name="connsiteX0" fmla="*/ 43199 w 43199"/>
              <a:gd name="connsiteY0" fmla="*/ 23405 h 43200"/>
              <a:gd name="connsiteX1" fmla="*/ 43199 w 43199"/>
              <a:gd name="connsiteY1" fmla="*/ 23405 h 43200"/>
              <a:gd name="connsiteX2" fmla="*/ 43199 w 43199"/>
              <a:gd name="connsiteY2" fmla="*/ 19794 h 43200"/>
              <a:gd name="connsiteX3" fmla="*/ 43199 w 43199"/>
              <a:gd name="connsiteY3" fmla="*/ 19794 h 43200"/>
              <a:gd name="connsiteX4" fmla="*/ 43174 w 43199"/>
              <a:gd name="connsiteY4" fmla="*/ 19794 h 43200"/>
              <a:gd name="connsiteX5" fmla="*/ 43174 w 43199"/>
              <a:gd name="connsiteY5" fmla="*/ 0 h 43200"/>
              <a:gd name="connsiteX6" fmla="*/ 0 w 43199"/>
              <a:gd name="connsiteY6" fmla="*/ 0 h 43200"/>
              <a:gd name="connsiteX7" fmla="*/ 0 w 43199"/>
              <a:gd name="connsiteY7" fmla="*/ 43200 h 43200"/>
              <a:gd name="connsiteX8" fmla="*/ 43174 w 43199"/>
              <a:gd name="connsiteY8" fmla="*/ 43200 h 43200"/>
              <a:gd name="connsiteX9" fmla="*/ 43174 w 43199"/>
              <a:gd name="connsiteY9" fmla="*/ 23405 h 43200"/>
              <a:gd name="connsiteX10" fmla="*/ 43174 w 43199"/>
              <a:gd name="connsiteY10" fmla="*/ 23405 h 43200"/>
              <a:gd name="connsiteX11" fmla="*/ 43199 w 43199"/>
              <a:gd name="connsiteY11" fmla="*/ 23405 h 43200"/>
              <a:gd name="connsiteX0" fmla="*/ 43174 w 43199"/>
              <a:gd name="connsiteY0" fmla="*/ 23405 h 43200"/>
              <a:gd name="connsiteX1" fmla="*/ 43199 w 43199"/>
              <a:gd name="connsiteY1" fmla="*/ 23405 h 43200"/>
              <a:gd name="connsiteX2" fmla="*/ 43199 w 43199"/>
              <a:gd name="connsiteY2" fmla="*/ 19794 h 43200"/>
              <a:gd name="connsiteX3" fmla="*/ 43199 w 43199"/>
              <a:gd name="connsiteY3" fmla="*/ 19794 h 43200"/>
              <a:gd name="connsiteX4" fmla="*/ 43174 w 43199"/>
              <a:gd name="connsiteY4" fmla="*/ 19794 h 43200"/>
              <a:gd name="connsiteX5" fmla="*/ 43174 w 43199"/>
              <a:gd name="connsiteY5" fmla="*/ 0 h 43200"/>
              <a:gd name="connsiteX6" fmla="*/ 0 w 43199"/>
              <a:gd name="connsiteY6" fmla="*/ 0 h 43200"/>
              <a:gd name="connsiteX7" fmla="*/ 0 w 43199"/>
              <a:gd name="connsiteY7" fmla="*/ 43200 h 43200"/>
              <a:gd name="connsiteX8" fmla="*/ 43174 w 43199"/>
              <a:gd name="connsiteY8" fmla="*/ 43200 h 43200"/>
              <a:gd name="connsiteX9" fmla="*/ 43174 w 43199"/>
              <a:gd name="connsiteY9" fmla="*/ 23405 h 43200"/>
              <a:gd name="connsiteX10" fmla="*/ 43174 w 43199"/>
              <a:gd name="connsiteY10" fmla="*/ 23405 h 43200"/>
              <a:gd name="connsiteX0" fmla="*/ 43174 w 43199"/>
              <a:gd name="connsiteY0" fmla="*/ 23405 h 43200"/>
              <a:gd name="connsiteX1" fmla="*/ 43199 w 43199"/>
              <a:gd name="connsiteY1" fmla="*/ 23405 h 43200"/>
              <a:gd name="connsiteX2" fmla="*/ 43199 w 43199"/>
              <a:gd name="connsiteY2" fmla="*/ 19794 h 43200"/>
              <a:gd name="connsiteX3" fmla="*/ 43199 w 43199"/>
              <a:gd name="connsiteY3" fmla="*/ 19794 h 43200"/>
              <a:gd name="connsiteX4" fmla="*/ 43174 w 43199"/>
              <a:gd name="connsiteY4" fmla="*/ 0 h 43200"/>
              <a:gd name="connsiteX5" fmla="*/ 0 w 43199"/>
              <a:gd name="connsiteY5" fmla="*/ 0 h 43200"/>
              <a:gd name="connsiteX6" fmla="*/ 0 w 43199"/>
              <a:gd name="connsiteY6" fmla="*/ 43200 h 43200"/>
              <a:gd name="connsiteX7" fmla="*/ 43174 w 43199"/>
              <a:gd name="connsiteY7" fmla="*/ 43200 h 43200"/>
              <a:gd name="connsiteX8" fmla="*/ 43174 w 43199"/>
              <a:gd name="connsiteY8" fmla="*/ 23405 h 43200"/>
              <a:gd name="connsiteX9" fmla="*/ 43174 w 43199"/>
              <a:gd name="connsiteY9" fmla="*/ 23405 h 43200"/>
              <a:gd name="connsiteX0" fmla="*/ 43174 w 43199"/>
              <a:gd name="connsiteY0" fmla="*/ 23405 h 43200"/>
              <a:gd name="connsiteX1" fmla="*/ 43199 w 43199"/>
              <a:gd name="connsiteY1" fmla="*/ 23405 h 43200"/>
              <a:gd name="connsiteX2" fmla="*/ 43199 w 43199"/>
              <a:gd name="connsiteY2" fmla="*/ 19794 h 43200"/>
              <a:gd name="connsiteX3" fmla="*/ 43199 w 43199"/>
              <a:gd name="connsiteY3" fmla="*/ 19794 h 43200"/>
              <a:gd name="connsiteX4" fmla="*/ 43174 w 43199"/>
              <a:gd name="connsiteY4" fmla="*/ 0 h 43200"/>
              <a:gd name="connsiteX5" fmla="*/ 0 w 43199"/>
              <a:gd name="connsiteY5" fmla="*/ 0 h 43200"/>
              <a:gd name="connsiteX6" fmla="*/ 0 w 43199"/>
              <a:gd name="connsiteY6" fmla="*/ 43200 h 43200"/>
              <a:gd name="connsiteX7" fmla="*/ 43174 w 43199"/>
              <a:gd name="connsiteY7" fmla="*/ 43200 h 43200"/>
              <a:gd name="connsiteX8" fmla="*/ 43174 w 43199"/>
              <a:gd name="connsiteY8" fmla="*/ 23405 h 43200"/>
              <a:gd name="connsiteX0" fmla="*/ 43174 w 43199"/>
              <a:gd name="connsiteY0" fmla="*/ 43200 h 43200"/>
              <a:gd name="connsiteX1" fmla="*/ 43199 w 43199"/>
              <a:gd name="connsiteY1" fmla="*/ 23405 h 43200"/>
              <a:gd name="connsiteX2" fmla="*/ 43199 w 43199"/>
              <a:gd name="connsiteY2" fmla="*/ 19794 h 43200"/>
              <a:gd name="connsiteX3" fmla="*/ 43199 w 43199"/>
              <a:gd name="connsiteY3" fmla="*/ 19794 h 43200"/>
              <a:gd name="connsiteX4" fmla="*/ 43174 w 43199"/>
              <a:gd name="connsiteY4" fmla="*/ 0 h 43200"/>
              <a:gd name="connsiteX5" fmla="*/ 0 w 43199"/>
              <a:gd name="connsiteY5" fmla="*/ 0 h 43200"/>
              <a:gd name="connsiteX6" fmla="*/ 0 w 43199"/>
              <a:gd name="connsiteY6" fmla="*/ 43200 h 43200"/>
              <a:gd name="connsiteX7" fmla="*/ 43174 w 43199"/>
              <a:gd name="connsiteY7" fmla="*/ 43200 h 43200"/>
              <a:gd name="connsiteX0" fmla="*/ 43174 w 43199"/>
              <a:gd name="connsiteY0" fmla="*/ 43200 h 43200"/>
              <a:gd name="connsiteX1" fmla="*/ 43199 w 43199"/>
              <a:gd name="connsiteY1" fmla="*/ 23405 h 43200"/>
              <a:gd name="connsiteX2" fmla="*/ 43199 w 43199"/>
              <a:gd name="connsiteY2" fmla="*/ 19794 h 43200"/>
              <a:gd name="connsiteX3" fmla="*/ 43174 w 43199"/>
              <a:gd name="connsiteY3" fmla="*/ 0 h 43200"/>
              <a:gd name="connsiteX4" fmla="*/ 0 w 43199"/>
              <a:gd name="connsiteY4" fmla="*/ 0 h 43200"/>
              <a:gd name="connsiteX5" fmla="*/ 0 w 43199"/>
              <a:gd name="connsiteY5" fmla="*/ 43200 h 43200"/>
              <a:gd name="connsiteX6" fmla="*/ 43174 w 43199"/>
              <a:gd name="connsiteY6" fmla="*/ 43200 h 43200"/>
              <a:gd name="connsiteX0" fmla="*/ 43174 w 46380"/>
              <a:gd name="connsiteY0" fmla="*/ 43200 h 43200"/>
              <a:gd name="connsiteX1" fmla="*/ 43199 w 46380"/>
              <a:gd name="connsiteY1" fmla="*/ 19794 h 43200"/>
              <a:gd name="connsiteX2" fmla="*/ 43174 w 46380"/>
              <a:gd name="connsiteY2" fmla="*/ 0 h 43200"/>
              <a:gd name="connsiteX3" fmla="*/ 0 w 46380"/>
              <a:gd name="connsiteY3" fmla="*/ 0 h 43200"/>
              <a:gd name="connsiteX4" fmla="*/ 0 w 46380"/>
              <a:gd name="connsiteY4" fmla="*/ 43200 h 43200"/>
              <a:gd name="connsiteX5" fmla="*/ 43174 w 46380"/>
              <a:gd name="connsiteY5" fmla="*/ 43200 h 43200"/>
              <a:gd name="connsiteX0" fmla="*/ 43174 w 43199"/>
              <a:gd name="connsiteY0" fmla="*/ 43200 h 43200"/>
              <a:gd name="connsiteX1" fmla="*/ 43199 w 43199"/>
              <a:gd name="connsiteY1" fmla="*/ 19794 h 43200"/>
              <a:gd name="connsiteX2" fmla="*/ 43174 w 43199"/>
              <a:gd name="connsiteY2" fmla="*/ 0 h 43200"/>
              <a:gd name="connsiteX3" fmla="*/ 0 w 43199"/>
              <a:gd name="connsiteY3" fmla="*/ 0 h 43200"/>
              <a:gd name="connsiteX4" fmla="*/ 0 w 43199"/>
              <a:gd name="connsiteY4" fmla="*/ 43200 h 43200"/>
              <a:gd name="connsiteX5" fmla="*/ 43174 w 43199"/>
              <a:gd name="connsiteY5" fmla="*/ 43200 h 43200"/>
              <a:gd name="connsiteX0" fmla="*/ 43174 w 43174"/>
              <a:gd name="connsiteY0" fmla="*/ 43200 h 43200"/>
              <a:gd name="connsiteX1" fmla="*/ 43174 w 43174"/>
              <a:gd name="connsiteY1" fmla="*/ 0 h 43200"/>
              <a:gd name="connsiteX2" fmla="*/ 0 w 43174"/>
              <a:gd name="connsiteY2" fmla="*/ 0 h 43200"/>
              <a:gd name="connsiteX3" fmla="*/ 0 w 43174"/>
              <a:gd name="connsiteY3" fmla="*/ 43200 h 43200"/>
              <a:gd name="connsiteX4" fmla="*/ 43174 w 43174"/>
              <a:gd name="connsiteY4" fmla="*/ 43200 h 43200"/>
              <a:gd name="connsiteX0" fmla="*/ 43174 w 43174"/>
              <a:gd name="connsiteY0" fmla="*/ 43200 h 43200"/>
              <a:gd name="connsiteX1" fmla="*/ 43174 w 43174"/>
              <a:gd name="connsiteY1" fmla="*/ 0 h 43200"/>
              <a:gd name="connsiteX2" fmla="*/ 0 w 43174"/>
              <a:gd name="connsiteY2" fmla="*/ 0 h 43200"/>
              <a:gd name="connsiteX3" fmla="*/ 0 w 43174"/>
              <a:gd name="connsiteY3" fmla="*/ 43200 h 43200"/>
              <a:gd name="connsiteX4" fmla="*/ 43174 w 43174"/>
              <a:gd name="connsiteY4" fmla="*/ 43200 h 43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3174" h="43200" fill="norm" stroke="0" extrusionOk="0">
                <a:moveTo>
                  <a:pt x="43174" y="43200"/>
                </a:moveTo>
                <a:lnTo>
                  <a:pt x="43174" y="0"/>
                </a:lnTo>
                <a:lnTo>
                  <a:pt x="0" y="0"/>
                </a:lnTo>
                <a:lnTo>
                  <a:pt x="0" y="43200"/>
                </a:lnTo>
                <a:lnTo>
                  <a:pt x="43174" y="43200"/>
                </a:lnTo>
                <a:close/>
              </a:path>
            </a:pathLst>
          </a:custGeom>
          <a:solidFill>
            <a:schemeClr val="accent6">
              <a:lumMod val="20000"/>
              <a:lumOff val="80000"/>
            </a:scheme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8" name="Shape 1103" hidden="0"/>
          <p:cNvSpPr>
            <a:spLocks noChangeArrowheads="1" noGrp="1"/>
          </p:cNvSpPr>
          <p:nvPr isPhoto="0" userDrawn="1"/>
        </p:nvSpPr>
        <p:spPr bwMode="auto">
          <a:xfrm>
            <a:off x="183165" y="101751"/>
            <a:ext cx="7789614" cy="5857890"/>
          </a:xfrm>
          <a:custGeom>
            <a:avLst/>
            <a:gdLst/>
            <a:ahLst/>
            <a:cxnLst/>
            <a:rect l="l" t="t" r="r" b="b"/>
            <a:pathLst>
              <a:path w="43200" h="43200" fill="norm" stroke="0" extrusionOk="0">
                <a:moveTo>
                  <a:pt x="43199" y="21599"/>
                </a:moveTo>
                <a:lnTo>
                  <a:pt x="43199" y="21599"/>
                </a:lnTo>
                <a:lnTo>
                  <a:pt x="43199" y="21599"/>
                </a:lnTo>
                <a:cubicBezTo>
                  <a:pt x="43199" y="21599"/>
                  <a:pt x="43199" y="21599"/>
                  <a:pt x="43199" y="21599"/>
                </a:cubicBezTo>
                <a:lnTo>
                  <a:pt x="43199" y="21599"/>
                </a:lnTo>
                <a:lnTo>
                  <a:pt x="43199" y="21599"/>
                </a:lnTo>
                <a:cubicBezTo>
                  <a:pt x="43199" y="33449"/>
                  <a:pt x="33448" y="43199"/>
                  <a:pt x="21600" y="43199"/>
                </a:cubicBezTo>
                <a:lnTo>
                  <a:pt x="21600" y="43199"/>
                </a:lnTo>
                <a:cubicBezTo>
                  <a:pt x="9749" y="43199"/>
                  <a:pt x="0" y="33449"/>
                  <a:pt x="0" y="21599"/>
                </a:cubicBezTo>
                <a:lnTo>
                  <a:pt x="0" y="21599"/>
                </a:lnTo>
                <a:cubicBezTo>
                  <a:pt x="0" y="9750"/>
                  <a:pt x="9749" y="0"/>
                  <a:pt x="21600" y="0"/>
                </a:cubicBezTo>
                <a:lnTo>
                  <a:pt x="21600" y="0"/>
                </a:lnTo>
                <a:cubicBezTo>
                  <a:pt x="33448" y="0"/>
                  <a:pt x="43199" y="9750"/>
                  <a:pt x="43199" y="21599"/>
                </a:cubicBezTo>
              </a:path>
            </a:pathLst>
          </a:custGeom>
          <a:solidFill>
            <a:srgbClr val="FFFFFF">
              <a:alpha val="1568"/>
            </a:srgb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9" name="Shape 1104" hidden="0"/>
          <p:cNvSpPr>
            <a:spLocks noChangeArrowheads="1" noGrp="1"/>
          </p:cNvSpPr>
          <p:nvPr isPhoto="0" userDrawn="1"/>
        </p:nvSpPr>
        <p:spPr bwMode="auto">
          <a:xfrm>
            <a:off x="244971" y="130323"/>
            <a:ext cx="7610404" cy="5723438"/>
          </a:xfrm>
          <a:custGeom>
            <a:avLst/>
            <a:gdLst/>
            <a:ahLst/>
            <a:cxnLst/>
            <a:rect l="l" t="t" r="r" b="b"/>
            <a:pathLst>
              <a:path w="43200" h="43200" fill="norm" stroke="0" extrusionOk="0">
                <a:moveTo>
                  <a:pt x="43200" y="21600"/>
                </a:moveTo>
                <a:lnTo>
                  <a:pt x="43200" y="21600"/>
                </a:lnTo>
                <a:lnTo>
                  <a:pt x="43200" y="21600"/>
                </a:lnTo>
                <a:cubicBezTo>
                  <a:pt x="43200" y="21600"/>
                  <a:pt x="43200" y="21600"/>
                  <a:pt x="43200" y="21600"/>
                </a:cubicBezTo>
                <a:lnTo>
                  <a:pt x="43200" y="21600"/>
                </a:lnTo>
                <a:lnTo>
                  <a:pt x="43200" y="21600"/>
                </a:lnTo>
                <a:cubicBezTo>
                  <a:pt x="43200" y="33449"/>
                  <a:pt x="33450" y="43200"/>
                  <a:pt x="21600" y="43200"/>
                </a:cubicBezTo>
                <a:lnTo>
                  <a:pt x="21600" y="43200"/>
                </a:lnTo>
                <a:cubicBezTo>
                  <a:pt x="9749" y="43200"/>
                  <a:pt x="0" y="33449"/>
                  <a:pt x="0" y="21600"/>
                </a:cubicBezTo>
                <a:lnTo>
                  <a:pt x="0" y="21600"/>
                </a:lnTo>
                <a:cubicBezTo>
                  <a:pt x="0" y="9751"/>
                  <a:pt x="9749" y="0"/>
                  <a:pt x="21600" y="0"/>
                </a:cubicBezTo>
                <a:lnTo>
                  <a:pt x="21600" y="0"/>
                </a:lnTo>
                <a:cubicBezTo>
                  <a:pt x="33450" y="0"/>
                  <a:pt x="43200" y="9750"/>
                  <a:pt x="43200" y="21600"/>
                </a:cubicBezTo>
              </a:path>
            </a:pathLst>
          </a:custGeom>
          <a:solidFill>
            <a:srgbClr val="FFFFFF">
              <a:alpha val="3137"/>
            </a:srgb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10" name="Shape 1105" hidden="0"/>
          <p:cNvSpPr>
            <a:spLocks noChangeArrowheads="1" noGrp="1"/>
          </p:cNvSpPr>
          <p:nvPr isPhoto="0" userDrawn="1"/>
        </p:nvSpPr>
        <p:spPr bwMode="auto">
          <a:xfrm>
            <a:off x="306493" y="159054"/>
            <a:ext cx="7431757" cy="5588830"/>
          </a:xfrm>
          <a:custGeom>
            <a:avLst/>
            <a:gdLst/>
            <a:ahLst/>
            <a:cxnLst/>
            <a:rect l="l" t="t" r="r" b="b"/>
            <a:pathLst>
              <a:path w="43200" h="43200" fill="norm" stroke="0" extrusionOk="0">
                <a:moveTo>
                  <a:pt x="43200" y="21599"/>
                </a:moveTo>
                <a:lnTo>
                  <a:pt x="43200" y="21599"/>
                </a:lnTo>
                <a:lnTo>
                  <a:pt x="43200" y="21599"/>
                </a:lnTo>
                <a:cubicBezTo>
                  <a:pt x="43200" y="21599"/>
                  <a:pt x="43200" y="21599"/>
                  <a:pt x="43200" y="21599"/>
                </a:cubicBezTo>
                <a:lnTo>
                  <a:pt x="43200" y="21599"/>
                </a:lnTo>
                <a:lnTo>
                  <a:pt x="43200" y="21599"/>
                </a:lnTo>
                <a:cubicBezTo>
                  <a:pt x="43200" y="33450"/>
                  <a:pt x="33448" y="43200"/>
                  <a:pt x="21599" y="43200"/>
                </a:cubicBezTo>
                <a:lnTo>
                  <a:pt x="21599" y="43200"/>
                </a:lnTo>
                <a:cubicBezTo>
                  <a:pt x="9749" y="43200"/>
                  <a:pt x="0" y="33450"/>
                  <a:pt x="0" y="21599"/>
                </a:cubicBezTo>
                <a:lnTo>
                  <a:pt x="0" y="21599"/>
                </a:lnTo>
                <a:cubicBezTo>
                  <a:pt x="0" y="9750"/>
                  <a:pt x="9749" y="0"/>
                  <a:pt x="21599" y="0"/>
                </a:cubicBezTo>
                <a:lnTo>
                  <a:pt x="21599" y="0"/>
                </a:lnTo>
                <a:cubicBezTo>
                  <a:pt x="33448" y="0"/>
                  <a:pt x="43200" y="9750"/>
                  <a:pt x="43200" y="21599"/>
                </a:cubicBezTo>
              </a:path>
            </a:pathLst>
          </a:custGeom>
          <a:solidFill>
            <a:srgbClr val="FFFFFF">
              <a:alpha val="4705"/>
            </a:srgb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11" name="Shape 1106" hidden="0"/>
          <p:cNvSpPr>
            <a:spLocks noChangeArrowheads="1" noGrp="1"/>
          </p:cNvSpPr>
          <p:nvPr isPhoto="0" userDrawn="1"/>
        </p:nvSpPr>
        <p:spPr bwMode="auto">
          <a:xfrm>
            <a:off x="368021" y="187787"/>
            <a:ext cx="7252827" cy="5454378"/>
          </a:xfrm>
          <a:custGeom>
            <a:avLst/>
            <a:gdLst/>
            <a:ahLst/>
            <a:cxnLst/>
            <a:rect l="l" t="t" r="r" b="b"/>
            <a:pathLst>
              <a:path w="43200" h="43200" fill="norm" stroke="0" extrusionOk="0">
                <a:moveTo>
                  <a:pt x="43200" y="21599"/>
                </a:moveTo>
                <a:lnTo>
                  <a:pt x="43200" y="21599"/>
                </a:lnTo>
                <a:lnTo>
                  <a:pt x="43200" y="21599"/>
                </a:lnTo>
                <a:cubicBezTo>
                  <a:pt x="43200" y="21599"/>
                  <a:pt x="43200" y="21599"/>
                  <a:pt x="43200" y="21599"/>
                </a:cubicBezTo>
                <a:lnTo>
                  <a:pt x="43200" y="21599"/>
                </a:lnTo>
                <a:lnTo>
                  <a:pt x="43200" y="21599"/>
                </a:lnTo>
                <a:cubicBezTo>
                  <a:pt x="43200" y="33447"/>
                  <a:pt x="33450" y="43200"/>
                  <a:pt x="21600" y="43200"/>
                </a:cubicBezTo>
                <a:lnTo>
                  <a:pt x="21600" y="43200"/>
                </a:lnTo>
                <a:cubicBezTo>
                  <a:pt x="9750" y="43200"/>
                  <a:pt x="0" y="33447"/>
                  <a:pt x="0" y="21599"/>
                </a:cubicBezTo>
                <a:lnTo>
                  <a:pt x="0" y="21599"/>
                </a:lnTo>
                <a:cubicBezTo>
                  <a:pt x="0" y="9749"/>
                  <a:pt x="9750" y="0"/>
                  <a:pt x="21600" y="0"/>
                </a:cubicBezTo>
                <a:lnTo>
                  <a:pt x="21600" y="0"/>
                </a:lnTo>
                <a:cubicBezTo>
                  <a:pt x="33450" y="0"/>
                  <a:pt x="43200" y="9749"/>
                  <a:pt x="43200" y="21599"/>
                </a:cubicBezTo>
              </a:path>
            </a:pathLst>
          </a:custGeom>
          <a:solidFill>
            <a:srgbClr val="FFFFFF">
              <a:alpha val="6274"/>
            </a:srgb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12" name="Shape 1107" hidden="0"/>
          <p:cNvSpPr>
            <a:spLocks noChangeArrowheads="1" noGrp="1"/>
          </p:cNvSpPr>
          <p:nvPr isPhoto="0" userDrawn="1"/>
        </p:nvSpPr>
        <p:spPr bwMode="auto">
          <a:xfrm>
            <a:off x="429541" y="216360"/>
            <a:ext cx="7074181" cy="5319929"/>
          </a:xfrm>
          <a:custGeom>
            <a:avLst/>
            <a:gdLst/>
            <a:ahLst/>
            <a:cxnLst/>
            <a:rect l="l" t="t" r="r" b="b"/>
            <a:pathLst>
              <a:path w="43200" h="43200" fill="norm" stroke="0" extrusionOk="0">
                <a:moveTo>
                  <a:pt x="43200" y="21599"/>
                </a:moveTo>
                <a:lnTo>
                  <a:pt x="43200" y="21599"/>
                </a:lnTo>
                <a:lnTo>
                  <a:pt x="43200" y="21599"/>
                </a:lnTo>
                <a:cubicBezTo>
                  <a:pt x="43200" y="21599"/>
                  <a:pt x="43200" y="21599"/>
                  <a:pt x="43200" y="21599"/>
                </a:cubicBezTo>
                <a:lnTo>
                  <a:pt x="43200" y="21599"/>
                </a:lnTo>
                <a:lnTo>
                  <a:pt x="43200" y="21599"/>
                </a:lnTo>
                <a:cubicBezTo>
                  <a:pt x="43200" y="33448"/>
                  <a:pt x="33448" y="43200"/>
                  <a:pt x="21600" y="43200"/>
                </a:cubicBezTo>
                <a:lnTo>
                  <a:pt x="21600" y="43200"/>
                </a:lnTo>
                <a:cubicBezTo>
                  <a:pt x="9751" y="43200"/>
                  <a:pt x="0" y="33448"/>
                  <a:pt x="0" y="21599"/>
                </a:cubicBezTo>
                <a:lnTo>
                  <a:pt x="0" y="21599"/>
                </a:lnTo>
                <a:cubicBezTo>
                  <a:pt x="0" y="9751"/>
                  <a:pt x="9751" y="0"/>
                  <a:pt x="21600" y="0"/>
                </a:cubicBezTo>
                <a:lnTo>
                  <a:pt x="21600" y="0"/>
                </a:lnTo>
                <a:cubicBezTo>
                  <a:pt x="33448" y="0"/>
                  <a:pt x="43200" y="9751"/>
                  <a:pt x="43200" y="21599"/>
                </a:cubicBezTo>
              </a:path>
            </a:pathLst>
          </a:custGeom>
          <a:solidFill>
            <a:srgbClr val="FFFFFF">
              <a:alpha val="7843"/>
            </a:srgb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13" name="Shape 1108" hidden="0"/>
          <p:cNvSpPr>
            <a:spLocks noChangeArrowheads="1" noGrp="1"/>
          </p:cNvSpPr>
          <p:nvPr isPhoto="0" userDrawn="1"/>
        </p:nvSpPr>
        <p:spPr bwMode="auto">
          <a:xfrm>
            <a:off x="491347" y="245090"/>
            <a:ext cx="6894970" cy="5185318"/>
          </a:xfrm>
          <a:custGeom>
            <a:avLst/>
            <a:gdLst/>
            <a:ahLst/>
            <a:cxnLst/>
            <a:rect l="l" t="t" r="r" b="b"/>
            <a:pathLst>
              <a:path w="43200" h="43200" fill="norm" stroke="0" extrusionOk="0">
                <a:moveTo>
                  <a:pt x="43200" y="21600"/>
                </a:moveTo>
                <a:lnTo>
                  <a:pt x="43200" y="21600"/>
                </a:lnTo>
                <a:lnTo>
                  <a:pt x="43200" y="21600"/>
                </a:lnTo>
                <a:cubicBezTo>
                  <a:pt x="43200" y="21600"/>
                  <a:pt x="43200" y="21600"/>
                  <a:pt x="43200" y="21600"/>
                </a:cubicBezTo>
                <a:lnTo>
                  <a:pt x="43200" y="21600"/>
                </a:lnTo>
                <a:lnTo>
                  <a:pt x="43200" y="21600"/>
                </a:lnTo>
                <a:cubicBezTo>
                  <a:pt x="43200" y="33449"/>
                  <a:pt x="33449" y="43200"/>
                  <a:pt x="21599" y="43200"/>
                </a:cubicBezTo>
                <a:lnTo>
                  <a:pt x="21599" y="43200"/>
                </a:lnTo>
                <a:cubicBezTo>
                  <a:pt x="9750" y="43200"/>
                  <a:pt x="0" y="33449"/>
                  <a:pt x="0" y="21600"/>
                </a:cubicBezTo>
                <a:lnTo>
                  <a:pt x="0" y="21600"/>
                </a:lnTo>
                <a:cubicBezTo>
                  <a:pt x="0" y="9750"/>
                  <a:pt x="9750" y="0"/>
                  <a:pt x="21599" y="0"/>
                </a:cubicBezTo>
                <a:lnTo>
                  <a:pt x="21599" y="0"/>
                </a:lnTo>
                <a:cubicBezTo>
                  <a:pt x="33449" y="0"/>
                  <a:pt x="43200" y="9750"/>
                  <a:pt x="43200" y="21600"/>
                </a:cubicBezTo>
              </a:path>
            </a:pathLst>
          </a:custGeom>
          <a:solidFill>
            <a:srgbClr val="FFFFFF">
              <a:alpha val="9411"/>
            </a:srgb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14" name="Shape 1109" hidden="0"/>
          <p:cNvSpPr>
            <a:spLocks noChangeArrowheads="1" noGrp="1"/>
          </p:cNvSpPr>
          <p:nvPr isPhoto="0" userDrawn="1"/>
        </p:nvSpPr>
        <p:spPr bwMode="auto">
          <a:xfrm>
            <a:off x="552877" y="273821"/>
            <a:ext cx="6716041" cy="5050710"/>
          </a:xfrm>
          <a:custGeom>
            <a:avLst/>
            <a:gdLst/>
            <a:ahLst/>
            <a:cxnLst/>
            <a:rect l="l" t="t" r="r" b="b"/>
            <a:pathLst>
              <a:path w="43200" h="43200" fill="norm" stroke="0" extrusionOk="0">
                <a:moveTo>
                  <a:pt x="43200" y="21600"/>
                </a:moveTo>
                <a:lnTo>
                  <a:pt x="43200" y="21600"/>
                </a:lnTo>
                <a:lnTo>
                  <a:pt x="43200" y="21600"/>
                </a:lnTo>
                <a:cubicBezTo>
                  <a:pt x="43200" y="21600"/>
                  <a:pt x="43200" y="21600"/>
                  <a:pt x="43200" y="21600"/>
                </a:cubicBezTo>
                <a:lnTo>
                  <a:pt x="43200" y="21600"/>
                </a:lnTo>
                <a:lnTo>
                  <a:pt x="43200" y="21600"/>
                </a:lnTo>
                <a:cubicBezTo>
                  <a:pt x="43200" y="33448"/>
                  <a:pt x="33449" y="43199"/>
                  <a:pt x="21600" y="43199"/>
                </a:cubicBezTo>
                <a:lnTo>
                  <a:pt x="21600" y="43199"/>
                </a:lnTo>
                <a:cubicBezTo>
                  <a:pt x="9750" y="43199"/>
                  <a:pt x="0" y="33448"/>
                  <a:pt x="0" y="21600"/>
                </a:cubicBezTo>
                <a:lnTo>
                  <a:pt x="0" y="21600"/>
                </a:lnTo>
                <a:cubicBezTo>
                  <a:pt x="0" y="9748"/>
                  <a:pt x="9750" y="0"/>
                  <a:pt x="21600" y="0"/>
                </a:cubicBezTo>
                <a:lnTo>
                  <a:pt x="21600" y="0"/>
                </a:lnTo>
                <a:cubicBezTo>
                  <a:pt x="33449" y="0"/>
                  <a:pt x="43200" y="9748"/>
                  <a:pt x="43200" y="21600"/>
                </a:cubicBezTo>
              </a:path>
            </a:pathLst>
          </a:custGeom>
          <a:solidFill>
            <a:srgbClr val="FFFFFF">
              <a:alpha val="10980"/>
            </a:srgb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15" name="Shape 1110" hidden="0"/>
          <p:cNvSpPr>
            <a:spLocks noChangeArrowheads="1" noGrp="1"/>
          </p:cNvSpPr>
          <p:nvPr isPhoto="0" userDrawn="1"/>
        </p:nvSpPr>
        <p:spPr bwMode="auto">
          <a:xfrm>
            <a:off x="614397" y="302395"/>
            <a:ext cx="6537394" cy="4916258"/>
          </a:xfrm>
          <a:custGeom>
            <a:avLst/>
            <a:gdLst/>
            <a:ahLst/>
            <a:cxnLst/>
            <a:rect l="l" t="t" r="r" b="b"/>
            <a:pathLst>
              <a:path w="43200" h="43200" fill="norm" stroke="0" extrusionOk="0">
                <a:moveTo>
                  <a:pt x="43199" y="21600"/>
                </a:moveTo>
                <a:lnTo>
                  <a:pt x="43199" y="21600"/>
                </a:lnTo>
                <a:lnTo>
                  <a:pt x="43199" y="21600"/>
                </a:lnTo>
                <a:cubicBezTo>
                  <a:pt x="43199" y="21600"/>
                  <a:pt x="43199" y="21600"/>
                  <a:pt x="43199" y="21600"/>
                </a:cubicBezTo>
                <a:lnTo>
                  <a:pt x="43199" y="21600"/>
                </a:lnTo>
                <a:lnTo>
                  <a:pt x="43199" y="21600"/>
                </a:lnTo>
                <a:cubicBezTo>
                  <a:pt x="43199" y="33449"/>
                  <a:pt x="33449" y="43200"/>
                  <a:pt x="21600" y="43200"/>
                </a:cubicBezTo>
                <a:lnTo>
                  <a:pt x="21600" y="43200"/>
                </a:lnTo>
                <a:cubicBezTo>
                  <a:pt x="9750" y="43200"/>
                  <a:pt x="0" y="33449"/>
                  <a:pt x="0" y="21600"/>
                </a:cubicBezTo>
                <a:lnTo>
                  <a:pt x="0" y="21600"/>
                </a:lnTo>
                <a:cubicBezTo>
                  <a:pt x="0" y="9751"/>
                  <a:pt x="9750" y="0"/>
                  <a:pt x="21600" y="0"/>
                </a:cubicBezTo>
                <a:lnTo>
                  <a:pt x="21600" y="0"/>
                </a:lnTo>
                <a:cubicBezTo>
                  <a:pt x="33449" y="0"/>
                  <a:pt x="43199" y="9751"/>
                  <a:pt x="43199" y="21600"/>
                </a:cubicBezTo>
              </a:path>
            </a:pathLst>
          </a:custGeom>
          <a:solidFill>
            <a:srgbClr val="FFFFFF">
              <a:alpha val="12549"/>
            </a:srgb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16" name="Shape 1111" hidden="0"/>
          <p:cNvSpPr>
            <a:spLocks noChangeArrowheads="1" noGrp="1"/>
          </p:cNvSpPr>
          <p:nvPr isPhoto="0" userDrawn="1"/>
        </p:nvSpPr>
        <p:spPr bwMode="auto">
          <a:xfrm>
            <a:off x="676203" y="331128"/>
            <a:ext cx="6358184" cy="4781650"/>
          </a:xfrm>
          <a:custGeom>
            <a:avLst/>
            <a:gdLst/>
            <a:ahLst/>
            <a:cxnLst/>
            <a:rect l="l" t="t" r="r" b="b"/>
            <a:pathLst>
              <a:path w="43200" h="43200" fill="norm" stroke="0" extrusionOk="0">
                <a:moveTo>
                  <a:pt x="43199" y="21600"/>
                </a:moveTo>
                <a:lnTo>
                  <a:pt x="43199" y="21600"/>
                </a:lnTo>
                <a:lnTo>
                  <a:pt x="43199" y="21600"/>
                </a:lnTo>
                <a:cubicBezTo>
                  <a:pt x="43199" y="21600"/>
                  <a:pt x="43199" y="21600"/>
                  <a:pt x="43199" y="21600"/>
                </a:cubicBezTo>
                <a:lnTo>
                  <a:pt x="43199" y="21600"/>
                </a:lnTo>
                <a:lnTo>
                  <a:pt x="43199" y="21600"/>
                </a:lnTo>
                <a:cubicBezTo>
                  <a:pt x="43199" y="33449"/>
                  <a:pt x="33449" y="43199"/>
                  <a:pt x="21598" y="43199"/>
                </a:cubicBezTo>
                <a:lnTo>
                  <a:pt x="21598" y="43199"/>
                </a:lnTo>
                <a:cubicBezTo>
                  <a:pt x="9750" y="43199"/>
                  <a:pt x="0" y="33449"/>
                  <a:pt x="0" y="21600"/>
                </a:cubicBezTo>
                <a:lnTo>
                  <a:pt x="0" y="21600"/>
                </a:lnTo>
                <a:cubicBezTo>
                  <a:pt x="0" y="9750"/>
                  <a:pt x="9750" y="0"/>
                  <a:pt x="21598" y="0"/>
                </a:cubicBezTo>
                <a:lnTo>
                  <a:pt x="21598" y="0"/>
                </a:lnTo>
                <a:cubicBezTo>
                  <a:pt x="33449" y="0"/>
                  <a:pt x="43199" y="9750"/>
                  <a:pt x="43199" y="21600"/>
                </a:cubicBezTo>
              </a:path>
            </a:pathLst>
          </a:custGeom>
          <a:solidFill>
            <a:srgbClr val="FFFFFF">
              <a:alpha val="14117"/>
            </a:srgb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17" name="Shape 1112" hidden="0"/>
          <p:cNvSpPr>
            <a:spLocks noChangeArrowheads="1" noGrp="1"/>
          </p:cNvSpPr>
          <p:nvPr isPhoto="0" userDrawn="1"/>
        </p:nvSpPr>
        <p:spPr bwMode="auto">
          <a:xfrm>
            <a:off x="737731" y="359857"/>
            <a:ext cx="6179254" cy="4647039"/>
          </a:xfrm>
          <a:custGeom>
            <a:avLst/>
            <a:gdLst/>
            <a:ahLst/>
            <a:cxnLst/>
            <a:rect l="l" t="t" r="r" b="b"/>
            <a:pathLst>
              <a:path w="43200" h="43200" fill="norm" stroke="0" extrusionOk="0">
                <a:moveTo>
                  <a:pt x="43200" y="21600"/>
                </a:moveTo>
                <a:lnTo>
                  <a:pt x="43200" y="21600"/>
                </a:lnTo>
                <a:lnTo>
                  <a:pt x="43200" y="21600"/>
                </a:lnTo>
                <a:cubicBezTo>
                  <a:pt x="43200" y="21600"/>
                  <a:pt x="43200" y="21600"/>
                  <a:pt x="43200" y="21600"/>
                </a:cubicBezTo>
                <a:lnTo>
                  <a:pt x="43200" y="21600"/>
                </a:lnTo>
                <a:lnTo>
                  <a:pt x="43200" y="21600"/>
                </a:lnTo>
                <a:cubicBezTo>
                  <a:pt x="43200" y="33449"/>
                  <a:pt x="33448" y="43199"/>
                  <a:pt x="21599" y="43199"/>
                </a:cubicBezTo>
                <a:lnTo>
                  <a:pt x="21599" y="43199"/>
                </a:lnTo>
                <a:cubicBezTo>
                  <a:pt x="9750" y="43199"/>
                  <a:pt x="0" y="33449"/>
                  <a:pt x="0" y="21600"/>
                </a:cubicBezTo>
                <a:lnTo>
                  <a:pt x="0" y="21600"/>
                </a:lnTo>
                <a:cubicBezTo>
                  <a:pt x="0" y="9751"/>
                  <a:pt x="9750" y="0"/>
                  <a:pt x="21599" y="0"/>
                </a:cubicBezTo>
                <a:lnTo>
                  <a:pt x="21599" y="0"/>
                </a:lnTo>
                <a:cubicBezTo>
                  <a:pt x="33448" y="0"/>
                  <a:pt x="43200" y="9751"/>
                  <a:pt x="43200" y="21599"/>
                </a:cubicBezTo>
              </a:path>
            </a:pathLst>
          </a:custGeom>
          <a:solidFill>
            <a:srgbClr val="FFFFFF">
              <a:alpha val="15686"/>
            </a:srgb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18" name="Shape 1113" hidden="0"/>
          <p:cNvSpPr>
            <a:spLocks noChangeArrowheads="1" noGrp="1"/>
          </p:cNvSpPr>
          <p:nvPr isPhoto="0" userDrawn="1"/>
        </p:nvSpPr>
        <p:spPr bwMode="auto">
          <a:xfrm>
            <a:off x="799253" y="388590"/>
            <a:ext cx="6000607" cy="4512430"/>
          </a:xfrm>
          <a:custGeom>
            <a:avLst/>
            <a:gdLst/>
            <a:ahLst/>
            <a:cxnLst/>
            <a:rect l="l" t="t" r="r" b="b"/>
            <a:pathLst>
              <a:path w="43200" h="43200" fill="norm" stroke="0" extrusionOk="0">
                <a:moveTo>
                  <a:pt x="43200" y="21599"/>
                </a:moveTo>
                <a:lnTo>
                  <a:pt x="43200" y="21599"/>
                </a:lnTo>
                <a:lnTo>
                  <a:pt x="43200" y="21599"/>
                </a:lnTo>
                <a:cubicBezTo>
                  <a:pt x="43200" y="21599"/>
                  <a:pt x="43200" y="21599"/>
                  <a:pt x="43200" y="21599"/>
                </a:cubicBezTo>
                <a:lnTo>
                  <a:pt x="43200" y="21599"/>
                </a:lnTo>
                <a:lnTo>
                  <a:pt x="43200" y="21599"/>
                </a:lnTo>
                <a:cubicBezTo>
                  <a:pt x="43200" y="33449"/>
                  <a:pt x="33449" y="43200"/>
                  <a:pt x="21600" y="43200"/>
                </a:cubicBezTo>
                <a:lnTo>
                  <a:pt x="21600" y="43200"/>
                </a:lnTo>
                <a:cubicBezTo>
                  <a:pt x="9750" y="43200"/>
                  <a:pt x="0" y="33449"/>
                  <a:pt x="0" y="21599"/>
                </a:cubicBezTo>
                <a:lnTo>
                  <a:pt x="0" y="21599"/>
                </a:lnTo>
                <a:cubicBezTo>
                  <a:pt x="0" y="9749"/>
                  <a:pt x="9750" y="0"/>
                  <a:pt x="21600" y="0"/>
                </a:cubicBezTo>
                <a:lnTo>
                  <a:pt x="21600" y="0"/>
                </a:lnTo>
                <a:cubicBezTo>
                  <a:pt x="33449" y="0"/>
                  <a:pt x="43200" y="9749"/>
                  <a:pt x="43200" y="21599"/>
                </a:cubicBezTo>
              </a:path>
            </a:pathLst>
          </a:custGeom>
          <a:solidFill>
            <a:srgbClr val="FFFFFF">
              <a:alpha val="17647"/>
            </a:srgb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19" name="Shape 1114" hidden="0"/>
          <p:cNvSpPr>
            <a:spLocks noChangeArrowheads="1" noGrp="1"/>
          </p:cNvSpPr>
          <p:nvPr isPhoto="0" userDrawn="1"/>
        </p:nvSpPr>
        <p:spPr bwMode="auto">
          <a:xfrm>
            <a:off x="860777" y="417163"/>
            <a:ext cx="5821679" cy="4377979"/>
          </a:xfrm>
          <a:custGeom>
            <a:avLst/>
            <a:gdLst/>
            <a:ahLst/>
            <a:cxnLst/>
            <a:rect l="l" t="t" r="r" b="b"/>
            <a:pathLst>
              <a:path w="43200" h="43200" fill="norm" stroke="0" extrusionOk="0">
                <a:moveTo>
                  <a:pt x="43200" y="21600"/>
                </a:moveTo>
                <a:lnTo>
                  <a:pt x="43200" y="21600"/>
                </a:lnTo>
                <a:lnTo>
                  <a:pt x="43200" y="21600"/>
                </a:lnTo>
                <a:cubicBezTo>
                  <a:pt x="43200" y="21600"/>
                  <a:pt x="43200" y="21600"/>
                  <a:pt x="43200" y="21600"/>
                </a:cubicBezTo>
                <a:lnTo>
                  <a:pt x="43200" y="21600"/>
                </a:lnTo>
                <a:lnTo>
                  <a:pt x="43200" y="21600"/>
                </a:lnTo>
                <a:cubicBezTo>
                  <a:pt x="43200" y="33449"/>
                  <a:pt x="33449" y="43200"/>
                  <a:pt x="21599" y="43200"/>
                </a:cubicBezTo>
                <a:lnTo>
                  <a:pt x="21599" y="43200"/>
                </a:lnTo>
                <a:cubicBezTo>
                  <a:pt x="9750" y="43200"/>
                  <a:pt x="0" y="33449"/>
                  <a:pt x="0" y="21600"/>
                </a:cubicBezTo>
                <a:lnTo>
                  <a:pt x="0" y="21600"/>
                </a:lnTo>
                <a:cubicBezTo>
                  <a:pt x="0" y="9750"/>
                  <a:pt x="9750" y="0"/>
                  <a:pt x="21599" y="0"/>
                </a:cubicBezTo>
                <a:lnTo>
                  <a:pt x="21599" y="0"/>
                </a:lnTo>
                <a:cubicBezTo>
                  <a:pt x="33449" y="0"/>
                  <a:pt x="43200" y="9750"/>
                  <a:pt x="43200" y="21600"/>
                </a:cubicBezTo>
              </a:path>
            </a:pathLst>
          </a:custGeom>
          <a:solidFill>
            <a:srgbClr val="FFFFFF">
              <a:alpha val="19215"/>
            </a:srgb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20" name="Shape 1115" hidden="0"/>
          <p:cNvSpPr>
            <a:spLocks noChangeArrowheads="1" noGrp="1"/>
          </p:cNvSpPr>
          <p:nvPr isPhoto="0" userDrawn="1"/>
        </p:nvSpPr>
        <p:spPr bwMode="auto">
          <a:xfrm>
            <a:off x="922587" y="445894"/>
            <a:ext cx="5642750" cy="4243529"/>
          </a:xfrm>
          <a:custGeom>
            <a:avLst/>
            <a:gdLst/>
            <a:ahLst/>
            <a:cxnLst/>
            <a:rect l="l" t="t" r="r" b="b"/>
            <a:pathLst>
              <a:path w="43200" h="43200" fill="norm" stroke="0" extrusionOk="0">
                <a:moveTo>
                  <a:pt x="43200" y="21599"/>
                </a:moveTo>
                <a:lnTo>
                  <a:pt x="43200" y="21599"/>
                </a:lnTo>
                <a:lnTo>
                  <a:pt x="43200" y="21599"/>
                </a:lnTo>
                <a:cubicBezTo>
                  <a:pt x="43200" y="21599"/>
                  <a:pt x="43200" y="21599"/>
                  <a:pt x="43200" y="21599"/>
                </a:cubicBezTo>
                <a:lnTo>
                  <a:pt x="43200" y="21599"/>
                </a:lnTo>
                <a:lnTo>
                  <a:pt x="43200" y="21599"/>
                </a:lnTo>
                <a:cubicBezTo>
                  <a:pt x="43200" y="33449"/>
                  <a:pt x="33448" y="43200"/>
                  <a:pt x="21600" y="43200"/>
                </a:cubicBezTo>
                <a:lnTo>
                  <a:pt x="21600" y="43200"/>
                </a:lnTo>
                <a:cubicBezTo>
                  <a:pt x="9748" y="43200"/>
                  <a:pt x="0" y="33449"/>
                  <a:pt x="0" y="21599"/>
                </a:cubicBezTo>
                <a:lnTo>
                  <a:pt x="0" y="21599"/>
                </a:lnTo>
                <a:cubicBezTo>
                  <a:pt x="0" y="9750"/>
                  <a:pt x="9748" y="0"/>
                  <a:pt x="21600" y="0"/>
                </a:cubicBezTo>
                <a:lnTo>
                  <a:pt x="21600" y="0"/>
                </a:lnTo>
                <a:cubicBezTo>
                  <a:pt x="33448" y="0"/>
                  <a:pt x="43200" y="9750"/>
                  <a:pt x="43200" y="21599"/>
                </a:cubicBezTo>
              </a:path>
            </a:pathLst>
          </a:custGeom>
          <a:solidFill>
            <a:srgbClr val="FFFFFF">
              <a:alpha val="20784"/>
            </a:srgb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21" name="Shape 1116" hidden="0"/>
          <p:cNvSpPr>
            <a:spLocks noChangeArrowheads="1" noGrp="1"/>
          </p:cNvSpPr>
          <p:nvPr isPhoto="0" userDrawn="1"/>
        </p:nvSpPr>
        <p:spPr bwMode="auto">
          <a:xfrm>
            <a:off x="984107" y="474624"/>
            <a:ext cx="5463821" cy="4108918"/>
          </a:xfrm>
          <a:custGeom>
            <a:avLst/>
            <a:gdLst/>
            <a:ahLst/>
            <a:cxnLst/>
            <a:rect l="l" t="t" r="r" b="b"/>
            <a:pathLst>
              <a:path w="43200" h="43200" fill="norm" stroke="0" extrusionOk="0">
                <a:moveTo>
                  <a:pt x="43199" y="21599"/>
                </a:moveTo>
                <a:lnTo>
                  <a:pt x="43199" y="21599"/>
                </a:lnTo>
                <a:lnTo>
                  <a:pt x="43199" y="21599"/>
                </a:lnTo>
                <a:cubicBezTo>
                  <a:pt x="43199" y="21599"/>
                  <a:pt x="43199" y="21599"/>
                  <a:pt x="43199" y="21599"/>
                </a:cubicBezTo>
                <a:lnTo>
                  <a:pt x="43199" y="21599"/>
                </a:lnTo>
                <a:lnTo>
                  <a:pt x="43199" y="21599"/>
                </a:lnTo>
                <a:cubicBezTo>
                  <a:pt x="43199" y="33448"/>
                  <a:pt x="33448" y="43200"/>
                  <a:pt x="21599" y="43200"/>
                </a:cubicBezTo>
                <a:lnTo>
                  <a:pt x="21599" y="43200"/>
                </a:lnTo>
                <a:cubicBezTo>
                  <a:pt x="9750" y="43200"/>
                  <a:pt x="0" y="33448"/>
                  <a:pt x="0" y="21599"/>
                </a:cubicBezTo>
                <a:lnTo>
                  <a:pt x="0" y="21599"/>
                </a:lnTo>
                <a:cubicBezTo>
                  <a:pt x="0" y="9749"/>
                  <a:pt x="9750" y="0"/>
                  <a:pt x="21599" y="0"/>
                </a:cubicBezTo>
                <a:lnTo>
                  <a:pt x="21599" y="0"/>
                </a:lnTo>
                <a:cubicBezTo>
                  <a:pt x="33448" y="0"/>
                  <a:pt x="43199" y="9749"/>
                  <a:pt x="43199" y="21599"/>
                </a:cubicBezTo>
              </a:path>
            </a:pathLst>
          </a:custGeom>
          <a:solidFill>
            <a:srgbClr val="FFFFFF">
              <a:alpha val="22352"/>
            </a:srgb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22" name="Shape 1117" hidden="0"/>
          <p:cNvSpPr>
            <a:spLocks noChangeArrowheads="1" noGrp="1"/>
          </p:cNvSpPr>
          <p:nvPr isPhoto="0" userDrawn="1"/>
        </p:nvSpPr>
        <p:spPr bwMode="auto">
          <a:xfrm>
            <a:off x="1045632" y="503197"/>
            <a:ext cx="5284893" cy="3974469"/>
          </a:xfrm>
          <a:custGeom>
            <a:avLst/>
            <a:gdLst/>
            <a:ahLst/>
            <a:cxnLst/>
            <a:rect l="l" t="t" r="r" b="b"/>
            <a:pathLst>
              <a:path w="43200" h="43200" fill="norm" stroke="0" extrusionOk="0">
                <a:moveTo>
                  <a:pt x="43200" y="21599"/>
                </a:moveTo>
                <a:lnTo>
                  <a:pt x="43200" y="21599"/>
                </a:lnTo>
                <a:lnTo>
                  <a:pt x="43200" y="21599"/>
                </a:lnTo>
                <a:cubicBezTo>
                  <a:pt x="43200" y="21599"/>
                  <a:pt x="43200" y="21599"/>
                  <a:pt x="43200" y="21599"/>
                </a:cubicBezTo>
                <a:lnTo>
                  <a:pt x="43200" y="21599"/>
                </a:lnTo>
                <a:lnTo>
                  <a:pt x="43200" y="21599"/>
                </a:lnTo>
                <a:cubicBezTo>
                  <a:pt x="43200" y="33449"/>
                  <a:pt x="33450" y="43200"/>
                  <a:pt x="21599" y="43200"/>
                </a:cubicBezTo>
                <a:lnTo>
                  <a:pt x="21599" y="43200"/>
                </a:lnTo>
                <a:cubicBezTo>
                  <a:pt x="9751" y="43200"/>
                  <a:pt x="0" y="33449"/>
                  <a:pt x="0" y="21599"/>
                </a:cubicBezTo>
                <a:lnTo>
                  <a:pt x="0" y="21599"/>
                </a:lnTo>
                <a:cubicBezTo>
                  <a:pt x="0" y="9750"/>
                  <a:pt x="9751" y="0"/>
                  <a:pt x="21599" y="0"/>
                </a:cubicBezTo>
                <a:lnTo>
                  <a:pt x="21599" y="0"/>
                </a:lnTo>
                <a:cubicBezTo>
                  <a:pt x="33450" y="0"/>
                  <a:pt x="43200" y="9750"/>
                  <a:pt x="43200" y="21599"/>
                </a:cubicBezTo>
              </a:path>
            </a:pathLst>
          </a:custGeom>
          <a:solidFill>
            <a:srgbClr val="FFFFFF">
              <a:alpha val="23921"/>
            </a:srgb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23" name="Shape 1118" hidden="0"/>
          <p:cNvSpPr>
            <a:spLocks noChangeArrowheads="1" noGrp="1"/>
          </p:cNvSpPr>
          <p:nvPr isPhoto="0" userDrawn="1"/>
        </p:nvSpPr>
        <p:spPr bwMode="auto">
          <a:xfrm>
            <a:off x="1107443" y="531930"/>
            <a:ext cx="5105963" cy="3839859"/>
          </a:xfrm>
          <a:custGeom>
            <a:avLst/>
            <a:gdLst/>
            <a:ahLst/>
            <a:cxnLst/>
            <a:rect l="l" t="t" r="r" b="b"/>
            <a:pathLst>
              <a:path w="43200" h="43200" fill="norm" stroke="0" extrusionOk="0">
                <a:moveTo>
                  <a:pt x="43200" y="21600"/>
                </a:moveTo>
                <a:lnTo>
                  <a:pt x="43200" y="21600"/>
                </a:lnTo>
                <a:lnTo>
                  <a:pt x="43200" y="21600"/>
                </a:lnTo>
                <a:cubicBezTo>
                  <a:pt x="43200" y="21600"/>
                  <a:pt x="43200" y="21600"/>
                  <a:pt x="43200" y="21600"/>
                </a:cubicBezTo>
                <a:lnTo>
                  <a:pt x="43200" y="21600"/>
                </a:lnTo>
                <a:lnTo>
                  <a:pt x="43200" y="21600"/>
                </a:lnTo>
                <a:cubicBezTo>
                  <a:pt x="43200" y="33449"/>
                  <a:pt x="33448" y="43200"/>
                  <a:pt x="21599" y="43200"/>
                </a:cubicBezTo>
                <a:lnTo>
                  <a:pt x="21599" y="43200"/>
                </a:lnTo>
                <a:cubicBezTo>
                  <a:pt x="9749" y="43200"/>
                  <a:pt x="0" y="33449"/>
                  <a:pt x="0" y="21600"/>
                </a:cubicBezTo>
                <a:lnTo>
                  <a:pt x="0" y="21600"/>
                </a:lnTo>
                <a:cubicBezTo>
                  <a:pt x="0" y="9750"/>
                  <a:pt x="9749" y="0"/>
                  <a:pt x="21599" y="0"/>
                </a:cubicBezTo>
                <a:lnTo>
                  <a:pt x="21599" y="0"/>
                </a:lnTo>
                <a:cubicBezTo>
                  <a:pt x="33448" y="0"/>
                  <a:pt x="43200" y="9750"/>
                  <a:pt x="43200" y="21600"/>
                </a:cubicBezTo>
              </a:path>
            </a:pathLst>
          </a:custGeom>
          <a:solidFill>
            <a:srgbClr val="FFFFFF">
              <a:alpha val="25490"/>
            </a:srgb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24" name="Shape 1119" hidden="0"/>
          <p:cNvSpPr>
            <a:spLocks noChangeArrowheads="1" noGrp="1"/>
          </p:cNvSpPr>
          <p:nvPr isPhoto="0" userDrawn="1"/>
        </p:nvSpPr>
        <p:spPr bwMode="auto">
          <a:xfrm>
            <a:off x="1168963" y="560659"/>
            <a:ext cx="4927034" cy="3705250"/>
          </a:xfrm>
          <a:custGeom>
            <a:avLst/>
            <a:gdLst/>
            <a:ahLst/>
            <a:cxnLst/>
            <a:rect l="l" t="t" r="r" b="b"/>
            <a:pathLst>
              <a:path w="43200" h="43200" fill="norm" stroke="0" extrusionOk="0">
                <a:moveTo>
                  <a:pt x="43200" y="21600"/>
                </a:moveTo>
                <a:lnTo>
                  <a:pt x="43200" y="21600"/>
                </a:lnTo>
                <a:lnTo>
                  <a:pt x="43200" y="21600"/>
                </a:lnTo>
                <a:cubicBezTo>
                  <a:pt x="43200" y="21600"/>
                  <a:pt x="43200" y="21600"/>
                  <a:pt x="43200" y="21600"/>
                </a:cubicBezTo>
                <a:lnTo>
                  <a:pt x="43200" y="21600"/>
                </a:lnTo>
                <a:lnTo>
                  <a:pt x="43200" y="21600"/>
                </a:lnTo>
                <a:cubicBezTo>
                  <a:pt x="43200" y="33448"/>
                  <a:pt x="33450" y="43200"/>
                  <a:pt x="21600" y="43200"/>
                </a:cubicBezTo>
                <a:lnTo>
                  <a:pt x="21600" y="43200"/>
                </a:lnTo>
                <a:cubicBezTo>
                  <a:pt x="9749" y="43200"/>
                  <a:pt x="0" y="33448"/>
                  <a:pt x="0" y="21600"/>
                </a:cubicBezTo>
                <a:lnTo>
                  <a:pt x="0" y="21600"/>
                </a:lnTo>
                <a:cubicBezTo>
                  <a:pt x="0" y="9749"/>
                  <a:pt x="9749" y="0"/>
                  <a:pt x="21600" y="0"/>
                </a:cubicBezTo>
                <a:lnTo>
                  <a:pt x="21600" y="0"/>
                </a:lnTo>
                <a:cubicBezTo>
                  <a:pt x="33450" y="0"/>
                  <a:pt x="43200" y="9749"/>
                  <a:pt x="43200" y="21600"/>
                </a:cubicBezTo>
              </a:path>
            </a:pathLst>
          </a:custGeom>
          <a:solidFill>
            <a:srgbClr val="FFFFFF">
              <a:alpha val="27058"/>
            </a:srgb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25" name="Shape 1120" hidden="0"/>
          <p:cNvSpPr>
            <a:spLocks noChangeArrowheads="1" noGrp="1"/>
          </p:cNvSpPr>
          <p:nvPr isPhoto="0" userDrawn="1"/>
        </p:nvSpPr>
        <p:spPr bwMode="auto">
          <a:xfrm>
            <a:off x="2023254" y="5083093"/>
            <a:ext cx="1181945" cy="888929"/>
          </a:xfrm>
          <a:custGeom>
            <a:avLst/>
            <a:gdLst/>
            <a:ahLst/>
            <a:cxnLst/>
            <a:rect l="l" t="t" r="r" b="b"/>
            <a:pathLst>
              <a:path w="43200" h="43200" fill="norm" stroke="0" extrusionOk="0">
                <a:moveTo>
                  <a:pt x="21600" y="0"/>
                </a:moveTo>
                <a:lnTo>
                  <a:pt x="21600" y="0"/>
                </a:lnTo>
                <a:cubicBezTo>
                  <a:pt x="33534" y="0"/>
                  <a:pt x="43200" y="9673"/>
                  <a:pt x="43200" y="21599"/>
                </a:cubicBezTo>
                <a:lnTo>
                  <a:pt x="43200" y="21599"/>
                </a:lnTo>
                <a:cubicBezTo>
                  <a:pt x="43200" y="33533"/>
                  <a:pt x="33534" y="43200"/>
                  <a:pt x="21600" y="43200"/>
                </a:cubicBezTo>
                <a:lnTo>
                  <a:pt x="21600" y="43200"/>
                </a:lnTo>
                <a:cubicBezTo>
                  <a:pt x="9665" y="43200"/>
                  <a:pt x="0" y="33533"/>
                  <a:pt x="0" y="21599"/>
                </a:cubicBezTo>
                <a:lnTo>
                  <a:pt x="0" y="21599"/>
                </a:lnTo>
                <a:cubicBezTo>
                  <a:pt x="0" y="9673"/>
                  <a:pt x="9665" y="0"/>
                  <a:pt x="21600" y="0"/>
                </a:cubicBezTo>
                <a:close/>
              </a:path>
            </a:pathLst>
          </a:custGeom>
          <a:solidFill>
            <a:srgbClr val="FFFFFF">
              <a:alpha val="11764"/>
            </a:srgb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26" name="Shape 1121" hidden="0"/>
          <p:cNvSpPr>
            <a:spLocks noChangeArrowheads="1" noGrp="1"/>
          </p:cNvSpPr>
          <p:nvPr isPhoto="0" userDrawn="1"/>
        </p:nvSpPr>
        <p:spPr bwMode="auto">
          <a:xfrm>
            <a:off x="2851007" y="4515765"/>
            <a:ext cx="1869157" cy="1405620"/>
          </a:xfrm>
          <a:custGeom>
            <a:avLst/>
            <a:gdLst/>
            <a:ahLst/>
            <a:cxnLst/>
            <a:rect l="l" t="t" r="r" b="b"/>
            <a:pathLst>
              <a:path w="43200" h="43200" fill="norm" stroke="0" extrusionOk="0">
                <a:moveTo>
                  <a:pt x="21596" y="0"/>
                </a:moveTo>
                <a:lnTo>
                  <a:pt x="21596" y="0"/>
                </a:lnTo>
                <a:cubicBezTo>
                  <a:pt x="33526" y="0"/>
                  <a:pt x="43200" y="9669"/>
                  <a:pt x="43200" y="21601"/>
                </a:cubicBezTo>
                <a:lnTo>
                  <a:pt x="43200" y="21601"/>
                </a:lnTo>
                <a:cubicBezTo>
                  <a:pt x="43200" y="33530"/>
                  <a:pt x="33526" y="43200"/>
                  <a:pt x="21596" y="43200"/>
                </a:cubicBezTo>
                <a:lnTo>
                  <a:pt x="21596" y="43200"/>
                </a:lnTo>
                <a:cubicBezTo>
                  <a:pt x="9673" y="43200"/>
                  <a:pt x="0" y="33530"/>
                  <a:pt x="0" y="21601"/>
                </a:cubicBezTo>
                <a:lnTo>
                  <a:pt x="0" y="21601"/>
                </a:lnTo>
                <a:cubicBezTo>
                  <a:pt x="0" y="9669"/>
                  <a:pt x="9673" y="0"/>
                  <a:pt x="21596" y="0"/>
                </a:cubicBezTo>
                <a:close/>
              </a:path>
            </a:pathLst>
          </a:custGeom>
          <a:solidFill>
            <a:srgbClr val="FFFFFF">
              <a:alpha val="14509"/>
            </a:srgb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29" name="Shape 1124" hidden="0"/>
          <p:cNvSpPr>
            <a:spLocks noChangeArrowheads="1" noGrp="1"/>
          </p:cNvSpPr>
          <p:nvPr isPhoto="0" userDrawn="1"/>
        </p:nvSpPr>
        <p:spPr bwMode="auto">
          <a:xfrm>
            <a:off x="3037839" y="4457826"/>
            <a:ext cx="835941" cy="628758"/>
          </a:xfrm>
          <a:custGeom>
            <a:avLst/>
            <a:gdLst/>
            <a:ahLst/>
            <a:cxnLst/>
            <a:rect l="l" t="t" r="r" b="b"/>
            <a:pathLst>
              <a:path w="43200" h="43200" fill="norm" stroke="0" extrusionOk="0">
                <a:moveTo>
                  <a:pt x="21600" y="0"/>
                </a:moveTo>
                <a:lnTo>
                  <a:pt x="21600" y="0"/>
                </a:lnTo>
                <a:cubicBezTo>
                  <a:pt x="33530" y="0"/>
                  <a:pt x="43200" y="9672"/>
                  <a:pt x="43200" y="21604"/>
                </a:cubicBezTo>
                <a:lnTo>
                  <a:pt x="43200" y="21604"/>
                </a:lnTo>
                <a:cubicBezTo>
                  <a:pt x="43200" y="33525"/>
                  <a:pt x="33530" y="43200"/>
                  <a:pt x="21600" y="43200"/>
                </a:cubicBezTo>
                <a:lnTo>
                  <a:pt x="21600" y="43200"/>
                </a:lnTo>
                <a:cubicBezTo>
                  <a:pt x="9669" y="43200"/>
                  <a:pt x="0" y="33525"/>
                  <a:pt x="0" y="21604"/>
                </a:cubicBezTo>
                <a:lnTo>
                  <a:pt x="0" y="21604"/>
                </a:lnTo>
                <a:cubicBezTo>
                  <a:pt x="0" y="9672"/>
                  <a:pt x="9669" y="0"/>
                  <a:pt x="21600" y="0"/>
                </a:cubicBezTo>
                <a:close/>
              </a:path>
            </a:pathLst>
          </a:custGeom>
          <a:solidFill>
            <a:srgbClr val="FFFFFF">
              <a:alpha val="784"/>
            </a:srgb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30" name="Shape 1125" hidden="0"/>
          <p:cNvSpPr>
            <a:spLocks noChangeArrowheads="1" noGrp="1"/>
          </p:cNvSpPr>
          <p:nvPr isPhoto="0" userDrawn="1"/>
        </p:nvSpPr>
        <p:spPr bwMode="auto">
          <a:xfrm>
            <a:off x="1015999" y="4613071"/>
            <a:ext cx="685800" cy="515578"/>
          </a:xfrm>
          <a:custGeom>
            <a:avLst/>
            <a:gdLst/>
            <a:ahLst/>
            <a:cxnLst/>
            <a:rect l="l" t="t" r="r" b="b"/>
            <a:pathLst>
              <a:path w="43200" h="43200" fill="norm" stroke="0" extrusionOk="0">
                <a:moveTo>
                  <a:pt x="21599" y="0"/>
                </a:moveTo>
                <a:lnTo>
                  <a:pt x="21599" y="0"/>
                </a:lnTo>
                <a:cubicBezTo>
                  <a:pt x="33527" y="0"/>
                  <a:pt x="43200" y="9668"/>
                  <a:pt x="43200" y="21599"/>
                </a:cubicBezTo>
                <a:lnTo>
                  <a:pt x="43200" y="21599"/>
                </a:lnTo>
                <a:cubicBezTo>
                  <a:pt x="43200" y="33530"/>
                  <a:pt x="33527" y="43200"/>
                  <a:pt x="21599" y="43200"/>
                </a:cubicBezTo>
                <a:lnTo>
                  <a:pt x="21599" y="43200"/>
                </a:lnTo>
                <a:cubicBezTo>
                  <a:pt x="9671" y="43200"/>
                  <a:pt x="0" y="33530"/>
                  <a:pt x="0" y="21599"/>
                </a:cubicBezTo>
                <a:lnTo>
                  <a:pt x="0" y="21599"/>
                </a:lnTo>
                <a:cubicBezTo>
                  <a:pt x="0" y="9668"/>
                  <a:pt x="9671" y="0"/>
                  <a:pt x="21599" y="0"/>
                </a:cubicBezTo>
                <a:close/>
              </a:path>
            </a:pathLst>
          </a:custGeom>
          <a:solidFill>
            <a:srgbClr val="FFFFFF">
              <a:alpha val="45098"/>
            </a:srgb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43" name="Shape 1138" hidden="0"/>
          <p:cNvSpPr>
            <a:spLocks noChangeArrowheads="1" noGrp="1"/>
          </p:cNvSpPr>
          <p:nvPr isPhoto="0" userDrawn="1"/>
        </p:nvSpPr>
        <p:spPr bwMode="auto">
          <a:xfrm>
            <a:off x="2311403" y="4372901"/>
            <a:ext cx="796430" cy="598915"/>
          </a:xfrm>
          <a:custGeom>
            <a:avLst/>
            <a:gdLst/>
            <a:ahLst/>
            <a:cxnLst/>
            <a:rect l="l" t="t" r="r" b="b"/>
            <a:pathLst>
              <a:path w="43200" h="43200" fill="norm" stroke="0" extrusionOk="0">
                <a:moveTo>
                  <a:pt x="21600" y="0"/>
                </a:moveTo>
                <a:lnTo>
                  <a:pt x="21600" y="0"/>
                </a:lnTo>
                <a:cubicBezTo>
                  <a:pt x="33525" y="0"/>
                  <a:pt x="43200" y="9675"/>
                  <a:pt x="43200" y="21594"/>
                </a:cubicBezTo>
                <a:lnTo>
                  <a:pt x="43200" y="21594"/>
                </a:lnTo>
                <a:cubicBezTo>
                  <a:pt x="43200" y="33524"/>
                  <a:pt x="33525" y="43200"/>
                  <a:pt x="21600" y="43200"/>
                </a:cubicBezTo>
                <a:lnTo>
                  <a:pt x="21600" y="43200"/>
                </a:lnTo>
                <a:cubicBezTo>
                  <a:pt x="9674" y="43200"/>
                  <a:pt x="0" y="33524"/>
                  <a:pt x="0" y="21594"/>
                </a:cubicBezTo>
                <a:lnTo>
                  <a:pt x="0" y="21594"/>
                </a:lnTo>
                <a:cubicBezTo>
                  <a:pt x="0" y="9675"/>
                  <a:pt x="9674" y="0"/>
                  <a:pt x="21600" y="0"/>
                </a:cubicBezTo>
                <a:close/>
              </a:path>
            </a:pathLst>
          </a:custGeom>
          <a:solidFill>
            <a:srgbClr val="FFFFFF">
              <a:alpha val="7843"/>
            </a:srgb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44" name="Shape 1139" hidden="0"/>
          <p:cNvSpPr>
            <a:spLocks noChangeArrowheads="1" noGrp="1"/>
          </p:cNvSpPr>
          <p:nvPr isPhoto="0" userDrawn="1"/>
        </p:nvSpPr>
        <p:spPr bwMode="auto">
          <a:xfrm>
            <a:off x="1648462" y="4729109"/>
            <a:ext cx="755507" cy="568121"/>
          </a:xfrm>
          <a:custGeom>
            <a:avLst/>
            <a:gdLst/>
            <a:ahLst/>
            <a:cxnLst/>
            <a:rect l="l" t="t" r="r" b="b"/>
            <a:pathLst>
              <a:path w="43200" h="43200" fill="norm" stroke="0" extrusionOk="0">
                <a:moveTo>
                  <a:pt x="21608" y="0"/>
                </a:moveTo>
                <a:lnTo>
                  <a:pt x="21608" y="0"/>
                </a:lnTo>
                <a:cubicBezTo>
                  <a:pt x="33533" y="0"/>
                  <a:pt x="43200" y="9668"/>
                  <a:pt x="43200" y="21593"/>
                </a:cubicBezTo>
                <a:lnTo>
                  <a:pt x="43200" y="21593"/>
                </a:lnTo>
                <a:cubicBezTo>
                  <a:pt x="43200" y="33519"/>
                  <a:pt x="33533" y="43200"/>
                  <a:pt x="21608" y="43200"/>
                </a:cubicBezTo>
                <a:lnTo>
                  <a:pt x="21608" y="43200"/>
                </a:lnTo>
                <a:cubicBezTo>
                  <a:pt x="9682" y="43200"/>
                  <a:pt x="0" y="33519"/>
                  <a:pt x="0" y="21593"/>
                </a:cubicBezTo>
                <a:lnTo>
                  <a:pt x="0" y="21593"/>
                </a:lnTo>
                <a:cubicBezTo>
                  <a:pt x="0" y="9668"/>
                  <a:pt x="9682" y="0"/>
                  <a:pt x="21608" y="0"/>
                </a:cubicBezTo>
                <a:close/>
              </a:path>
            </a:pathLst>
          </a:custGeom>
          <a:solidFill>
            <a:srgbClr val="FFFFFF">
              <a:alpha val="24705"/>
            </a:srgb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45" name="Shape 1140" hidden="0"/>
          <p:cNvSpPr>
            <a:spLocks noChangeArrowheads="1" noGrp="1"/>
          </p:cNvSpPr>
          <p:nvPr isPhoto="0" userDrawn="1"/>
        </p:nvSpPr>
        <p:spPr bwMode="auto">
          <a:xfrm>
            <a:off x="1506501" y="5387076"/>
            <a:ext cx="753250" cy="566374"/>
          </a:xfrm>
          <a:custGeom>
            <a:avLst/>
            <a:gdLst/>
            <a:ahLst/>
            <a:cxnLst/>
            <a:rect l="l" t="t" r="r" b="b"/>
            <a:pathLst>
              <a:path w="43200" h="43200" fill="norm" stroke="0" extrusionOk="0">
                <a:moveTo>
                  <a:pt x="21607" y="0"/>
                </a:moveTo>
                <a:lnTo>
                  <a:pt x="21607" y="0"/>
                </a:lnTo>
                <a:cubicBezTo>
                  <a:pt x="33536" y="0"/>
                  <a:pt x="43200" y="9673"/>
                  <a:pt x="43200" y="21599"/>
                </a:cubicBezTo>
                <a:lnTo>
                  <a:pt x="43200" y="21599"/>
                </a:lnTo>
                <a:cubicBezTo>
                  <a:pt x="43200" y="33526"/>
                  <a:pt x="33536" y="43200"/>
                  <a:pt x="21607" y="43200"/>
                </a:cubicBezTo>
                <a:lnTo>
                  <a:pt x="21607" y="43200"/>
                </a:lnTo>
                <a:cubicBezTo>
                  <a:pt x="9679" y="43200"/>
                  <a:pt x="0" y="33526"/>
                  <a:pt x="0" y="21599"/>
                </a:cubicBezTo>
                <a:lnTo>
                  <a:pt x="0" y="21599"/>
                </a:lnTo>
                <a:cubicBezTo>
                  <a:pt x="0" y="9673"/>
                  <a:pt x="9679" y="0"/>
                  <a:pt x="21607" y="0"/>
                </a:cubicBezTo>
                <a:close/>
              </a:path>
            </a:pathLst>
          </a:custGeom>
          <a:solidFill>
            <a:srgbClr val="FFFFFF">
              <a:alpha val="32549"/>
            </a:srgb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46" name="Shape 1141" hidden="0"/>
          <p:cNvSpPr>
            <a:spLocks noChangeArrowheads="1" noGrp="1"/>
          </p:cNvSpPr>
          <p:nvPr isPhoto="0" userDrawn="1"/>
        </p:nvSpPr>
        <p:spPr bwMode="auto">
          <a:xfrm>
            <a:off x="2370101" y="5855034"/>
            <a:ext cx="893513" cy="671935"/>
          </a:xfrm>
          <a:custGeom>
            <a:avLst/>
            <a:gdLst/>
            <a:ahLst/>
            <a:cxnLst/>
            <a:rect l="l" t="t" r="r" b="b"/>
            <a:pathLst>
              <a:path w="43200" h="43200" fill="norm" stroke="0" extrusionOk="0">
                <a:moveTo>
                  <a:pt x="21600" y="0"/>
                </a:moveTo>
                <a:lnTo>
                  <a:pt x="21600" y="0"/>
                </a:lnTo>
                <a:cubicBezTo>
                  <a:pt x="33525" y="0"/>
                  <a:pt x="43200" y="9674"/>
                  <a:pt x="43200" y="21605"/>
                </a:cubicBezTo>
                <a:lnTo>
                  <a:pt x="43200" y="21605"/>
                </a:lnTo>
                <a:cubicBezTo>
                  <a:pt x="43200" y="33535"/>
                  <a:pt x="33525" y="43200"/>
                  <a:pt x="21600" y="43200"/>
                </a:cubicBezTo>
                <a:lnTo>
                  <a:pt x="21600" y="43200"/>
                </a:lnTo>
                <a:cubicBezTo>
                  <a:pt x="9674" y="43200"/>
                  <a:pt x="0" y="33535"/>
                  <a:pt x="0" y="21605"/>
                </a:cubicBezTo>
                <a:lnTo>
                  <a:pt x="0" y="21605"/>
                </a:lnTo>
                <a:cubicBezTo>
                  <a:pt x="0" y="9674"/>
                  <a:pt x="9674" y="0"/>
                  <a:pt x="21600" y="0"/>
                </a:cubicBezTo>
                <a:close/>
              </a:path>
            </a:pathLst>
          </a:custGeom>
          <a:solidFill>
            <a:srgbClr val="FFFFFF">
              <a:alpha val="7058"/>
            </a:srgb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47" name="Shape 1142" hidden="0"/>
          <p:cNvSpPr>
            <a:spLocks noChangeArrowheads="1" noGrp="1"/>
          </p:cNvSpPr>
          <p:nvPr isPhoto="0" userDrawn="1"/>
        </p:nvSpPr>
        <p:spPr bwMode="auto">
          <a:xfrm>
            <a:off x="2241977" y="6244482"/>
            <a:ext cx="688339" cy="517801"/>
          </a:xfrm>
          <a:custGeom>
            <a:avLst/>
            <a:gdLst/>
            <a:ahLst/>
            <a:cxnLst/>
            <a:rect l="l" t="t" r="r" b="b"/>
            <a:pathLst>
              <a:path w="43200" h="43200" fill="norm" stroke="0" extrusionOk="0">
                <a:moveTo>
                  <a:pt x="21591" y="0"/>
                </a:moveTo>
                <a:lnTo>
                  <a:pt x="21591" y="0"/>
                </a:lnTo>
                <a:cubicBezTo>
                  <a:pt x="33528" y="0"/>
                  <a:pt x="43198" y="9667"/>
                  <a:pt x="43198" y="21600"/>
                </a:cubicBezTo>
                <a:lnTo>
                  <a:pt x="43198" y="21600"/>
                </a:lnTo>
                <a:cubicBezTo>
                  <a:pt x="43198" y="33519"/>
                  <a:pt x="33528" y="43200"/>
                  <a:pt x="21591" y="43200"/>
                </a:cubicBezTo>
                <a:lnTo>
                  <a:pt x="21591" y="43200"/>
                </a:lnTo>
                <a:cubicBezTo>
                  <a:pt x="9670" y="43200"/>
                  <a:pt x="0" y="33519"/>
                  <a:pt x="0" y="21600"/>
                </a:cubicBezTo>
                <a:lnTo>
                  <a:pt x="0" y="21600"/>
                </a:lnTo>
                <a:cubicBezTo>
                  <a:pt x="0" y="9667"/>
                  <a:pt x="9670" y="0"/>
                  <a:pt x="21591" y="0"/>
                </a:cubicBezTo>
                <a:close/>
              </a:path>
            </a:pathLst>
          </a:custGeom>
          <a:solidFill>
            <a:srgbClr val="FFFFFF">
              <a:alpha val="30979"/>
            </a:srgb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48" name="Shape 1143" hidden="0"/>
          <p:cNvSpPr>
            <a:spLocks noChangeArrowheads="1" noGrp="1"/>
          </p:cNvSpPr>
          <p:nvPr isPhoto="0" userDrawn="1"/>
        </p:nvSpPr>
        <p:spPr bwMode="auto">
          <a:xfrm>
            <a:off x="3596920" y="5964721"/>
            <a:ext cx="726439" cy="546215"/>
          </a:xfrm>
          <a:custGeom>
            <a:avLst/>
            <a:gdLst/>
            <a:ahLst/>
            <a:cxnLst/>
            <a:rect l="l" t="t" r="r" b="b"/>
            <a:pathLst>
              <a:path w="43200" h="43200" fill="norm" stroke="0" extrusionOk="0">
                <a:moveTo>
                  <a:pt x="21599" y="0"/>
                </a:moveTo>
                <a:lnTo>
                  <a:pt x="21599" y="0"/>
                </a:lnTo>
                <a:cubicBezTo>
                  <a:pt x="33531" y="0"/>
                  <a:pt x="43200" y="9666"/>
                  <a:pt x="43200" y="21605"/>
                </a:cubicBezTo>
                <a:lnTo>
                  <a:pt x="43200" y="21605"/>
                </a:lnTo>
                <a:cubicBezTo>
                  <a:pt x="43200" y="33533"/>
                  <a:pt x="33531" y="43200"/>
                  <a:pt x="21599" y="43200"/>
                </a:cubicBezTo>
                <a:lnTo>
                  <a:pt x="21599" y="43200"/>
                </a:lnTo>
                <a:cubicBezTo>
                  <a:pt x="9666" y="43200"/>
                  <a:pt x="0" y="33533"/>
                  <a:pt x="0" y="21605"/>
                </a:cubicBezTo>
                <a:lnTo>
                  <a:pt x="0" y="21605"/>
                </a:lnTo>
                <a:cubicBezTo>
                  <a:pt x="0" y="9666"/>
                  <a:pt x="9666" y="0"/>
                  <a:pt x="21599" y="0"/>
                </a:cubicBezTo>
                <a:close/>
              </a:path>
            </a:pathLst>
          </a:custGeom>
          <a:solidFill>
            <a:srgbClr val="FFFFFF">
              <a:alpha val="67450"/>
            </a:srgb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49" name="Shape 1144" hidden="0"/>
          <p:cNvSpPr>
            <a:spLocks noChangeArrowheads="1" noGrp="1"/>
          </p:cNvSpPr>
          <p:nvPr isPhoto="0" userDrawn="1"/>
        </p:nvSpPr>
        <p:spPr bwMode="auto">
          <a:xfrm>
            <a:off x="3037843" y="5578669"/>
            <a:ext cx="977899" cy="735271"/>
          </a:xfrm>
          <a:custGeom>
            <a:avLst/>
            <a:gdLst/>
            <a:ahLst/>
            <a:cxnLst/>
            <a:rect l="l" t="t" r="r" b="b"/>
            <a:pathLst>
              <a:path w="43200" h="43200" fill="norm" stroke="0" extrusionOk="0">
                <a:moveTo>
                  <a:pt x="21606" y="0"/>
                </a:moveTo>
                <a:lnTo>
                  <a:pt x="21606" y="0"/>
                </a:lnTo>
                <a:cubicBezTo>
                  <a:pt x="33524" y="0"/>
                  <a:pt x="43200" y="9671"/>
                  <a:pt x="43200" y="21599"/>
                </a:cubicBezTo>
                <a:lnTo>
                  <a:pt x="43200" y="21599"/>
                </a:lnTo>
                <a:cubicBezTo>
                  <a:pt x="43200" y="33528"/>
                  <a:pt x="33524" y="43200"/>
                  <a:pt x="21606" y="43200"/>
                </a:cubicBezTo>
                <a:lnTo>
                  <a:pt x="21606" y="43200"/>
                </a:lnTo>
                <a:cubicBezTo>
                  <a:pt x="9674" y="43200"/>
                  <a:pt x="0" y="33528"/>
                  <a:pt x="0" y="21599"/>
                </a:cubicBezTo>
                <a:lnTo>
                  <a:pt x="0" y="21599"/>
                </a:lnTo>
                <a:cubicBezTo>
                  <a:pt x="0" y="9671"/>
                  <a:pt x="9674" y="0"/>
                  <a:pt x="21606" y="0"/>
                </a:cubicBezTo>
                <a:close/>
              </a:path>
            </a:pathLst>
          </a:custGeom>
          <a:solidFill>
            <a:srgbClr val="FFFFFF">
              <a:alpha val="31372"/>
            </a:srgb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52" name="Shape 1147" hidden="0"/>
          <p:cNvSpPr>
            <a:spLocks noChangeArrowheads="1" noGrp="1"/>
          </p:cNvSpPr>
          <p:nvPr isPhoto="0" userDrawn="1"/>
        </p:nvSpPr>
        <p:spPr bwMode="auto">
          <a:xfrm>
            <a:off x="2609712" y="36827"/>
            <a:ext cx="752403" cy="565898"/>
          </a:xfrm>
          <a:custGeom>
            <a:avLst/>
            <a:gdLst/>
            <a:ahLst/>
            <a:cxnLst/>
            <a:rect l="l" t="t" r="r" b="b"/>
            <a:pathLst>
              <a:path w="43200" h="43200" fill="norm" stroke="0" extrusionOk="0">
                <a:moveTo>
                  <a:pt x="21600" y="0"/>
                </a:moveTo>
                <a:lnTo>
                  <a:pt x="21600" y="0"/>
                </a:lnTo>
                <a:cubicBezTo>
                  <a:pt x="33541" y="0"/>
                  <a:pt x="43200" y="9670"/>
                  <a:pt x="43200" y="21593"/>
                </a:cubicBezTo>
                <a:lnTo>
                  <a:pt x="43200" y="21593"/>
                </a:lnTo>
                <a:cubicBezTo>
                  <a:pt x="43200" y="33529"/>
                  <a:pt x="33541" y="43200"/>
                  <a:pt x="21600" y="43200"/>
                </a:cubicBezTo>
                <a:lnTo>
                  <a:pt x="21600" y="43200"/>
                </a:lnTo>
                <a:cubicBezTo>
                  <a:pt x="9673" y="43200"/>
                  <a:pt x="0" y="33529"/>
                  <a:pt x="0" y="21593"/>
                </a:cubicBezTo>
                <a:lnTo>
                  <a:pt x="0" y="21593"/>
                </a:lnTo>
                <a:cubicBezTo>
                  <a:pt x="0" y="9670"/>
                  <a:pt x="9673" y="0"/>
                  <a:pt x="21600" y="0"/>
                </a:cubicBezTo>
                <a:close/>
              </a:path>
            </a:pathLst>
          </a:custGeom>
          <a:solidFill>
            <a:srgbClr val="FFFFFF">
              <a:alpha val="14509"/>
            </a:srgb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53" name="Shape 1148" hidden="0"/>
          <p:cNvSpPr>
            <a:spLocks noChangeArrowheads="1" noGrp="1"/>
          </p:cNvSpPr>
          <p:nvPr isPhoto="0" userDrawn="1"/>
        </p:nvSpPr>
        <p:spPr bwMode="auto">
          <a:xfrm>
            <a:off x="2272174" y="35715"/>
            <a:ext cx="748734" cy="563041"/>
          </a:xfrm>
          <a:custGeom>
            <a:avLst/>
            <a:gdLst/>
            <a:ahLst/>
            <a:cxnLst/>
            <a:rect l="l" t="t" r="r" b="b"/>
            <a:pathLst>
              <a:path w="43200" h="43200" fill="norm" stroke="0" extrusionOk="0">
                <a:moveTo>
                  <a:pt x="21608" y="0"/>
                </a:moveTo>
                <a:lnTo>
                  <a:pt x="21608" y="0"/>
                </a:lnTo>
                <a:cubicBezTo>
                  <a:pt x="33527" y="0"/>
                  <a:pt x="43200" y="9670"/>
                  <a:pt x="43200" y="21593"/>
                </a:cubicBezTo>
                <a:lnTo>
                  <a:pt x="43200" y="21593"/>
                </a:lnTo>
                <a:cubicBezTo>
                  <a:pt x="43200" y="33529"/>
                  <a:pt x="33527" y="43200"/>
                  <a:pt x="21608" y="43200"/>
                </a:cubicBezTo>
                <a:lnTo>
                  <a:pt x="21608" y="43200"/>
                </a:lnTo>
                <a:cubicBezTo>
                  <a:pt x="9672" y="43200"/>
                  <a:pt x="0" y="33529"/>
                  <a:pt x="0" y="21593"/>
                </a:cubicBezTo>
                <a:lnTo>
                  <a:pt x="0" y="21593"/>
                </a:lnTo>
                <a:cubicBezTo>
                  <a:pt x="0" y="9670"/>
                  <a:pt x="9672" y="0"/>
                  <a:pt x="21608" y="0"/>
                </a:cubicBezTo>
                <a:close/>
              </a:path>
            </a:pathLst>
          </a:custGeom>
          <a:solidFill>
            <a:srgbClr val="FFFFFF">
              <a:alpha val="16470"/>
            </a:srgb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3" name="Текст 2" hidden="0"/>
          <p:cNvSpPr>
            <a:spLocks noGrp="1"/>
          </p:cNvSpPr>
          <p:nvPr isPhoto="0" userDrawn="0">
            <p:ph type="body" idx="1" hasCustomPrompt="0"/>
          </p:nvPr>
        </p:nvSpPr>
        <p:spPr bwMode="auto">
          <a:xfrm>
            <a:off x="799253" y="1600203"/>
            <a:ext cx="10577333" cy="4525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ru-RU"/>
          </a:p>
        </p:txBody>
      </p:sp>
      <p:sp>
        <p:nvSpPr>
          <p:cNvPr id="4" name="Дата 3" hidden="0"/>
          <p:cNvSpPr>
            <a:spLocks noGrp="1"/>
          </p:cNvSpPr>
          <p:nvPr isPhoto="0" userDrawn="0">
            <p:ph type="dt" sz="half" idx="2" hasCustomPrompt="0"/>
          </p:nvPr>
        </p:nvSpPr>
        <p:spPr bwMode="auto">
          <a:xfrm>
            <a:off x="815413" y="6356353"/>
            <a:ext cx="284479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6">
                    <a:lumMod val="5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B7184183-74E9-4393-9769-E1D9236041BE}" type="datetimeFigureOut">
              <a:rPr lang="ru-RU"/>
              <a:t/>
            </a:fld>
            <a:endParaRPr lang="ru-RU"/>
          </a:p>
        </p:txBody>
      </p:sp>
      <p:sp>
        <p:nvSpPr>
          <p:cNvPr id="5" name="Нижний колонтитул 4" hidden="0"/>
          <p:cNvSpPr>
            <a:spLocks noGrp="1"/>
          </p:cNvSpPr>
          <p:nvPr isPhoto="0" userDrawn="0">
            <p:ph type="ftr" sz="quarter" idx="3" hasCustomPrompt="0"/>
          </p:nvPr>
        </p:nvSpPr>
        <p:spPr bwMode="auto">
          <a:xfrm>
            <a:off x="4165600" y="6356353"/>
            <a:ext cx="3860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6">
                    <a:lumMod val="5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" name="Заголовок 1" hidden="0"/>
          <p:cNvSpPr>
            <a:spLocks noGrp="1"/>
          </p:cNvSpPr>
          <p:nvPr isPhoto="0" userDrawn="0">
            <p:ph type="title" hasCustomPrompt="0"/>
          </p:nvPr>
        </p:nvSpPr>
        <p:spPr bwMode="auto">
          <a:xfrm>
            <a:off x="787829" y="274638"/>
            <a:ext cx="10588757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defRPr/>
            </a:pPr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6" name="Номер слайда 5" hidden="0"/>
          <p:cNvSpPr>
            <a:spLocks noGrp="1"/>
          </p:cNvSpPr>
          <p:nvPr isPhoto="0" userDrawn="0">
            <p:ph type="sldNum" sz="quarter" idx="4" hasCustomPrompt="0"/>
          </p:nvPr>
        </p:nvSpPr>
        <p:spPr bwMode="auto">
          <a:xfrm>
            <a:off x="8592277" y="6356353"/>
            <a:ext cx="2784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6">
                    <a:lumMod val="5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6A530004-958A-4E15-9840-E9741BECB0F3}" type="slidenum">
              <a:rPr lang="ru-RU"/>
              <a:t/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lvl1pPr algn="ctr" defTabSz="914400">
        <a:spcBef>
          <a:spcPts val="0"/>
        </a:spcBef>
        <a:buNone/>
        <a:defRPr sz="4400" b="1">
          <a:solidFill>
            <a:schemeClr val="accent6">
              <a:lumMod val="50000"/>
            </a:schemeClr>
          </a:solidFill>
          <a:latin typeface="+mj-lt"/>
          <a:ea typeface="+mj-ea"/>
          <a:cs typeface="Arial"/>
        </a:defRPr>
      </a:lvl1pPr>
    </p:titleStyle>
    <p:bodyStyle>
      <a:lvl1pPr marL="342900" indent="-342900" algn="l" defTabSz="914400">
        <a:spcBef>
          <a:spcPts val="0"/>
        </a:spcBef>
        <a:buFont typeface="Arial"/>
        <a:buChar char="•"/>
        <a:defRPr sz="3200">
          <a:solidFill>
            <a:schemeClr val="accent6">
              <a:lumMod val="50000"/>
            </a:schemeClr>
          </a:solidFill>
          <a:latin typeface="+mn-lt"/>
          <a:ea typeface="+mn-ea"/>
          <a:cs typeface="+mn-cs"/>
        </a:defRPr>
      </a:lvl1pPr>
      <a:lvl2pPr marL="742950" indent="-285750" algn="l" defTabSz="914400">
        <a:spcBef>
          <a:spcPts val="0"/>
        </a:spcBef>
        <a:buFont typeface="Arial"/>
        <a:buChar char="–"/>
        <a:defRPr sz="2800">
          <a:solidFill>
            <a:schemeClr val="accent6">
              <a:lumMod val="50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>
        <a:spcBef>
          <a:spcPts val="0"/>
        </a:spcBef>
        <a:buFont typeface="Arial"/>
        <a:buChar char="•"/>
        <a:defRPr sz="2400">
          <a:solidFill>
            <a:schemeClr val="accent6">
              <a:lumMod val="50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>
        <a:spcBef>
          <a:spcPts val="0"/>
        </a:spcBef>
        <a:buFont typeface="Arial"/>
        <a:buChar char="–"/>
        <a:defRPr sz="2000">
          <a:solidFill>
            <a:schemeClr val="accent6">
              <a:lumMod val="50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>
        <a:spcBef>
          <a:spcPts val="0"/>
        </a:spcBef>
        <a:buFont typeface="Arial"/>
        <a:buChar char="»"/>
        <a:defRPr sz="2000">
          <a:solidFill>
            <a:schemeClr val="accent6">
              <a:lumMod val="50000"/>
            </a:schemeClr>
          </a:solidFill>
          <a:latin typeface="+mn-lt"/>
          <a:ea typeface="+mn-ea"/>
          <a:cs typeface="+mn-cs"/>
        </a:defRPr>
      </a:lvl5pPr>
      <a:lvl6pPr marL="2514599" indent="-228600" algn="l" defTabSz="914400">
        <a:spcBef>
          <a:spcPts val="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>
        <a:spcBef>
          <a:spcPts val="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>
        <a:spcBef>
          <a:spcPts val="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>
        <a:spcBef>
          <a:spcPts val="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jpg"/></Relationships>
</file>

<file path=ppt/slides/_rels/slide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g"/><Relationship Id="rId3" Type="http://schemas.openxmlformats.org/officeDocument/2006/relationships/image" Target="../media/image2.jpg"/><Relationship Id="rId4" Type="http://schemas.openxmlformats.org/officeDocument/2006/relationships/image" Target="../media/image3.png"/><Relationship Id="rId5" Type="http://schemas.openxmlformats.org/officeDocument/2006/relationships/image" Target="../media/image4.jpg"/><Relationship Id="rId6" Type="http://schemas.openxmlformats.org/officeDocument/2006/relationships/image" Target="../media/image5.jpg"/><Relationship Id="rId7" Type="http://schemas.openxmlformats.org/officeDocument/2006/relationships/image" Target="../media/image6.jpg"/></Relationships>
</file>

<file path=ppt/slides/_rels/slide6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 hidden="0"/>
          <p:cNvSpPr>
            <a:spLocks noGrp="1"/>
          </p:cNvSpPr>
          <p:nvPr isPhoto="0" userDrawn="0">
            <p:ph type="ctrTitle" hasCustomPrompt="0"/>
          </p:nvPr>
        </p:nvSpPr>
        <p:spPr bwMode="auto">
          <a:xfrm flipH="0" flipV="0">
            <a:off x="1178959" y="485195"/>
            <a:ext cx="8580953" cy="1789707"/>
          </a:xfrm>
        </p:spPr>
        <p:txBody>
          <a:bodyPr vertOverflow="overflow" horzOverflow="clip" vert="horz" wrap="square" lIns="91440" tIns="45720" rIns="91440" bIns="45720" numCol="1" spcCol="0" rtlCol="0" fromWordArt="0" anchor="ctr" anchorCtr="0" forceAA="0" upright="0" compatLnSpc="0">
            <a:normAutofit fontScale="95000" lnSpcReduction="1000"/>
          </a:bodyPr>
          <a:lstStyle/>
          <a:p>
            <a:pPr>
              <a:defRPr/>
            </a:pPr>
            <a:r>
              <a:rPr lang="ru-RU">
                <a:solidFill>
                  <a:srgbClr val="002060"/>
                </a:solidFill>
              </a:rPr>
              <a:t>Роль классного руководителя в современной школе</a:t>
            </a:r>
            <a:endParaRPr>
              <a:solidFill>
                <a:srgbClr val="002060"/>
              </a:solidFill>
            </a:endParaRPr>
          </a:p>
        </p:txBody>
      </p:sp>
      <p:sp>
        <p:nvSpPr>
          <p:cNvPr id="3" name="Subtitle 2" hidden="0"/>
          <p:cNvSpPr>
            <a:spLocks noGrp="1"/>
          </p:cNvSpPr>
          <p:nvPr isPhoto="0" userDrawn="0">
            <p:ph type="subTitle" idx="1" hasCustomPrompt="0"/>
          </p:nvPr>
        </p:nvSpPr>
        <p:spPr bwMode="auto">
          <a:xfrm flipH="0" flipV="0">
            <a:off x="8751926" y="4586166"/>
            <a:ext cx="3178712" cy="1661580"/>
          </a:xfrm>
        </p:spPr>
        <p:txBody>
          <a:bodyPr vertOverflow="overflow" horzOverflow="clip" vert="horz" wrap="square" lIns="91440" tIns="45720" rIns="91440" bIns="45720" numCol="1" spcCol="0" rtlCol="0" fromWordArt="0" anchor="ctr" anchorCtr="0" forceAA="0" upright="0" compatLnSpc="0">
            <a:normAutofit/>
          </a:bodyPr>
          <a:lstStyle/>
          <a:p>
            <a:pPr marL="0" indent="0">
              <a:buFont typeface="Arial"/>
              <a:buNone/>
              <a:defRPr/>
            </a:pPr>
            <a:r>
              <a:rPr lang="ru-RU" sz="110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Подготовила выступление</a:t>
            </a:r>
            <a:endParaRPr sz="1100">
              <a:solidFill>
                <a:srgbClr val="002060"/>
              </a:solidFill>
              <a:latin typeface="Times New Roman"/>
              <a:ea typeface="Times New Roman"/>
              <a:cs typeface="Times New Roman"/>
            </a:endParaRPr>
          </a:p>
          <a:p>
            <a:pPr marL="0" indent="0">
              <a:buFont typeface="Arial"/>
              <a:buNone/>
              <a:defRPr/>
            </a:pPr>
            <a:r>
              <a:rPr lang="ru-RU" sz="110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Погожева Я.Ф.,руководитель МО классных руководителей,классный руководитель 9б класса МАОУ СОШ № 29 г.Краснодар</a:t>
            </a:r>
            <a:endParaRPr sz="1100">
              <a:solidFill>
                <a:srgbClr val="002060"/>
              </a:solidFill>
              <a:latin typeface="Times New Roman"/>
              <a:ea typeface="Times New Roman"/>
              <a:cs typeface="Times New Roman"/>
            </a:endParaRPr>
          </a:p>
          <a:p>
            <a:pPr marL="0" indent="0">
              <a:buFont typeface="Arial"/>
              <a:buNone/>
              <a:defRPr/>
            </a:pPr>
            <a:endParaRPr sz="1100">
              <a:solidFill>
                <a:srgbClr val="002060"/>
              </a:solidFill>
              <a:latin typeface="Times New Roman"/>
              <a:ea typeface="Times New Roman"/>
              <a:cs typeface="Times New Roman"/>
            </a:endParaRPr>
          </a:p>
          <a:p>
            <a:pPr marL="0" indent="0">
              <a:buFont typeface="Arial"/>
              <a:buNone/>
              <a:defRPr/>
            </a:pPr>
            <a:r>
              <a:rPr lang="ru-RU" sz="110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2022-2023 уч.г.</a:t>
            </a:r>
            <a:endParaRPr sz="1100">
              <a:solidFill>
                <a:srgbClr val="002060"/>
              </a:solidFill>
              <a:latin typeface="Times New Roman"/>
              <a:ea typeface="Times New Roman"/>
              <a:cs typeface="Times New Roman"/>
            </a:endParaRPr>
          </a:p>
          <a:p>
            <a:pPr>
              <a:defRPr/>
            </a:pPr>
            <a:endParaRPr sz="1100">
              <a:solidFill>
                <a:srgbClr val="002060"/>
              </a:solidFill>
              <a:latin typeface="Times New Roman"/>
              <a:ea typeface="Times New Roman"/>
              <a:cs typeface="Times New Roman"/>
            </a:endParaRPr>
          </a:p>
        </p:txBody>
      </p:sp>
      <p:sp>
        <p:nvSpPr>
          <p:cNvPr id="1533679734" name="" hidden="0"/>
          <p:cNvSpPr/>
          <p:nvPr isPhoto="0" userDrawn="0"/>
        </p:nvSpPr>
        <p:spPr bwMode="auto">
          <a:xfrm flipH="0" flipV="0">
            <a:off x="7241796" y="2385873"/>
            <a:ext cx="4688879" cy="1310675"/>
          </a:xfrm>
        </p:spPr>
        <p:txBody>
          <a:bodyPr rot="0" spcFirstLastPara="0" vertOverflow="overflow" horzOverflow="clip" vert="horz" wrap="square" lIns="91440" tIns="45720" rIns="91440" bIns="45720" numCol="1" spcCol="0" rtlCol="0" fromWordArt="0" anchor="t" anchorCtr="0" forceAA="0" upright="0" compatLnSpc="1">
            <a:prstTxWarp prst="textNoShape"/>
            <a:spAutoFit/>
          </a:bodyPr>
          <a:p>
            <a:pPr>
              <a:defRPr/>
            </a:pPr>
            <a:r>
              <a:rPr sz="2000" b="1" i="1" u="none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Если педагогика хочет воспитывать человека во всех отношениях, то она должна прежде узнать его тоже во всех отношениях.</a:t>
            </a:r>
            <a:r>
              <a:rPr sz="2000" b="1" i="1" u="none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2000" b="1" i="1" u="none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(Ушинский К. Д.)</a:t>
            </a:r>
            <a:endParaRPr sz="2000" b="1" i="1" u="none">
              <a:solidFill>
                <a:srgbClr val="002060"/>
              </a:solidFill>
              <a:latin typeface="Times New Roman"/>
              <a:ea typeface="Times New Roman"/>
              <a:cs typeface="Times New Roman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488264162" name="Объект 2" hidden="0"/>
          <p:cNvSpPr>
            <a:spLocks noGrp="1"/>
          </p:cNvSpPr>
          <p:nvPr isPhoto="0" userDrawn="0">
            <p:ph idx="1" hasCustomPrompt="0"/>
          </p:nvPr>
        </p:nvSpPr>
        <p:spPr bwMode="auto">
          <a:xfrm>
            <a:off x="688281" y="231562"/>
            <a:ext cx="10577332" cy="4525961"/>
          </a:xfrm>
        </p:spPr>
        <p:txBody>
          <a:bodyPr/>
          <a:lstStyle/>
          <a:p>
            <a:pPr marL="0" indent="0">
              <a:buFont typeface="Arial"/>
              <a:buNone/>
              <a:defRPr/>
            </a:pPr>
            <a:r>
              <a:rPr/>
              <a:t>                          </a:t>
            </a:r>
            <a:r>
              <a:rPr>
                <a:solidFill>
                  <a:srgbClr val="002060"/>
                </a:solidFill>
              </a:rPr>
              <a:t>Спасибо за внимание</a:t>
            </a:r>
            <a:endParaRPr>
              <a:solidFill>
                <a:srgbClr val="002060"/>
              </a:solidFill>
            </a:endParaRPr>
          </a:p>
        </p:txBody>
      </p:sp>
      <p:sp>
        <p:nvSpPr>
          <p:cNvPr id="813767200" name="" hidden="0"/>
          <p:cNvSpPr/>
          <p:nvPr isPhoto="0" userDrawn="0"/>
        </p:nvSpPr>
        <p:spPr bwMode="auto">
          <a:xfrm>
            <a:off x="7512904" y="5835295"/>
            <a:ext cx="254916" cy="365795"/>
          </a:xfrm>
        </p:spPr>
        <p:txBody>
          <a:bodyPr rot="0" spcFirstLastPara="0" vertOverflow="overflow" horzOverflow="clip" vert="horz" wrap="square" lIns="91440" tIns="45720" rIns="91440" bIns="45720" numCol="1" spcCol="0" rtlCol="0" fromWordArt="0" anchor="t" anchorCtr="0" forceAA="0" upright="0" compatLnSpc="1">
            <a:prstTxWarp prst="textNoShape"/>
            <a:spAutoFit/>
          </a:bodyPr>
          <a:p>
            <a:pPr>
              <a:defRPr/>
            </a:pPr>
            <a:endParaRPr/>
          </a:p>
        </p:txBody>
      </p:sp>
      <p:pic>
        <p:nvPicPr>
          <p:cNvPr id="1605439011" name="" hidden="0"/>
          <p:cNvPicPr>
            <a:picLocks noChangeAspect="1"/>
          </p:cNvPicPr>
          <p:nvPr isPhoto="0" userDrawn="0"/>
        </p:nvPicPr>
        <p:blipFill>
          <a:blip r:embed="rId2"/>
          <a:stretch/>
        </p:blipFill>
        <p:spPr bwMode="auto">
          <a:xfrm>
            <a:off x="1461116" y="1322775"/>
            <a:ext cx="8572500" cy="4819649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036200711" name="Заголовок 1" hidden="0"/>
          <p:cNvSpPr>
            <a:spLocks noGrp="1"/>
          </p:cNvSpPr>
          <p:nvPr isPhoto="0" userDrawn="0">
            <p:ph type="title" hasCustomPrompt="0"/>
          </p:nvPr>
        </p:nvSpPr>
        <p:spPr bwMode="auto"/>
        <p:txBody>
          <a:bodyPr vertOverflow="overflow" horzOverflow="clip" vert="horz" wrap="square" lIns="91440" tIns="45720" rIns="91440" bIns="45720" numCol="1" spcCol="0" rtlCol="0" fromWordArt="0" anchor="ctr" anchorCtr="0" forceAA="0" upright="0" compatLnSpc="0">
            <a:normAutofit fontScale="90000" lnSpcReduction="2000"/>
          </a:bodyPr>
          <a:lstStyle/>
          <a:p>
            <a:pPr>
              <a:defRPr/>
            </a:pPr>
            <a:br>
              <a:rPr/>
            </a:br>
            <a:br>
              <a:rPr/>
            </a:br>
            <a:r>
              <a:rPr sz="3600">
                <a:solidFill>
                  <a:srgbClr val="002060"/>
                </a:solidFill>
              </a:rPr>
              <a:t>Главная роль в решении задач воспитания принадлежит классному руководителю</a:t>
            </a:r>
            <a:endParaRPr sz="3600">
              <a:solidFill>
                <a:srgbClr val="002060"/>
              </a:solidFill>
            </a:endParaRPr>
          </a:p>
        </p:txBody>
      </p:sp>
      <p:sp>
        <p:nvSpPr>
          <p:cNvPr id="2115286818" name="Объект 2" hidden="0"/>
          <p:cNvSpPr>
            <a:spLocks noGrp="1"/>
          </p:cNvSpPr>
          <p:nvPr isPhoto="0" userDrawn="0">
            <p:ph idx="1" hasCustomPrompt="0"/>
          </p:nvPr>
        </p:nvSpPr>
        <p:spPr bwMode="auto">
          <a:xfrm>
            <a:off x="787828" y="1775906"/>
            <a:ext cx="10577332" cy="4525961"/>
          </a:xfrm>
        </p:spPr>
        <p:txBody>
          <a:bodyPr/>
          <a:lstStyle/>
          <a:p>
            <a:pPr>
              <a:defRPr/>
            </a:pPr>
            <a:endParaRPr/>
          </a:p>
          <a:p>
            <a:pPr>
              <a:defRPr/>
            </a:pPr>
            <a:endParaRPr/>
          </a:p>
          <a:p>
            <a:pPr marL="0" indent="0">
              <a:buFont typeface="Arial"/>
              <a:buNone/>
              <a:defRPr/>
            </a:pPr>
            <a:endParaRPr/>
          </a:p>
          <a:p>
            <a:pPr marL="0" indent="0">
              <a:buFont typeface="Arial"/>
              <a:buNone/>
              <a:defRPr/>
            </a:pPr>
            <a:r>
              <a:rPr>
                <a:solidFill>
                  <a:srgbClr val="002060"/>
                </a:solidFill>
              </a:rPr>
              <a:t>Цель деятельности классного руководителя-создание условий для саморазвития и самореализации личности обучающегося в обществе</a:t>
            </a:r>
            <a:endParaRPr>
              <a:solidFill>
                <a:srgbClr val="002060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023348484" name="Заголовок 1" hidden="0"/>
          <p:cNvSpPr>
            <a:spLocks noGrp="1"/>
          </p:cNvSpPr>
          <p:nvPr isPhoto="0" userDrawn="0">
            <p:ph type="title" hasCustomPrompt="0"/>
          </p:nvPr>
        </p:nvSpPr>
        <p:spPr bwMode="auto"/>
        <p:txBody>
          <a:bodyPr/>
          <a:lstStyle/>
          <a:p>
            <a:pPr>
              <a:defRPr/>
            </a:pPr>
            <a:r>
              <a:rPr>
                <a:solidFill>
                  <a:srgbClr val="002060"/>
                </a:solidFill>
              </a:rPr>
              <a:t>ЗАДАЧИ:</a:t>
            </a:r>
            <a:endParaRPr>
              <a:solidFill>
                <a:srgbClr val="002060"/>
              </a:solidFill>
            </a:endParaRPr>
          </a:p>
        </p:txBody>
      </p:sp>
      <p:sp>
        <p:nvSpPr>
          <p:cNvPr id="1925986706" name="Объект 2" hidden="0"/>
          <p:cNvSpPr>
            <a:spLocks noGrp="1"/>
          </p:cNvSpPr>
          <p:nvPr isPhoto="0" userDrawn="0">
            <p:ph idx="1" hasCustomPrompt="0"/>
          </p:nvPr>
        </p:nvSpPr>
        <p:spPr bwMode="auto"/>
        <p:txBody>
          <a:bodyPr/>
          <a:lstStyle/>
          <a:p>
            <a:pPr>
              <a:buFont typeface="Wingdings"/>
              <a:buChar char="Ø"/>
              <a:defRPr/>
            </a:pPr>
            <a:r>
              <a:rPr sz="2800" b="0" i="0" u="none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Принятие всеми участниками образовательных отношений новой роли классного руководителя; </a:t>
            </a:r>
            <a:endParaRPr sz="2800" b="0" i="0" u="none">
              <a:solidFill>
                <a:srgbClr val="002060"/>
              </a:solidFill>
              <a:latin typeface="Times New Roman"/>
              <a:ea typeface="Times New Roman"/>
              <a:cs typeface="Times New Roman"/>
            </a:endParaRPr>
          </a:p>
          <a:p>
            <a:pPr>
              <a:buFont typeface="Wingdings"/>
              <a:buChar char="Ø"/>
              <a:defRPr/>
            </a:pPr>
            <a:r>
              <a:rPr sz="2800" b="0" i="0" u="none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Формирование компетенций классного руководителя как руководителя класса; </a:t>
            </a:r>
            <a:endParaRPr sz="2800" b="0" i="0" u="none">
              <a:solidFill>
                <a:srgbClr val="002060"/>
              </a:solidFill>
              <a:latin typeface="Times New Roman"/>
              <a:ea typeface="Times New Roman"/>
              <a:cs typeface="Times New Roman"/>
            </a:endParaRPr>
          </a:p>
          <a:p>
            <a:pPr>
              <a:buFont typeface="Wingdings"/>
              <a:buChar char="Ø"/>
              <a:defRPr/>
            </a:pPr>
            <a:r>
              <a:rPr sz="2800" b="0" i="0" u="none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Обучение классных руководителей новому подходу в работе с классом и каждым учеником: класс как проект, направленный на раскрытие талантов и развитие способностей каждого ученика, получение им качественного образования.</a:t>
            </a:r>
            <a:endParaRPr sz="12000">
              <a:solidFill>
                <a:srgbClr val="002060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bg>
      <p:bgPr shadeToTitle="0">
        <a:solidFill>
          <a:schemeClr val="accent5">
            <a:lumMod val="75000"/>
            <a:alpha val="99999"/>
          </a:schemeClr>
        </a:solidFill>
      </p:bgPr>
    </p:bg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18599271" name="Заголовок 1" hidden="0"/>
          <p:cNvSpPr>
            <a:spLocks noGrp="1"/>
          </p:cNvSpPr>
          <p:nvPr isPhoto="0" userDrawn="0">
            <p:ph type="title" hasCustomPrompt="0"/>
          </p:nvPr>
        </p:nvSpPr>
        <p:spPr bwMode="auto"/>
        <p:txBody>
          <a:bodyPr vertOverflow="overflow" horzOverflow="clip" vert="horz" wrap="square" lIns="91440" tIns="45720" rIns="91440" bIns="45720" numCol="1" spcCol="0" rtlCol="0" fromWordArt="0" anchor="ctr" anchorCtr="0" forceAA="0" upright="0" compatLnSpc="0">
            <a:normAutofit fontScale="90000" lnSpcReduction="2000"/>
          </a:bodyPr>
          <a:lstStyle/>
          <a:p>
            <a:pPr>
              <a:defRPr/>
            </a:pPr>
            <a:r>
              <a:rPr lang="ru-RU" sz="4400" b="0" i="0" u="none" strike="noStrike" cap="none" spc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РОЛЬ КЛАССНОГО РУКОВОДИТЕЛЯ В ШКОЛЕ </a:t>
            </a:r>
            <a:endParaRPr>
              <a:solidFill>
                <a:srgbClr val="002060"/>
              </a:solidFill>
            </a:endParaRPr>
          </a:p>
        </p:txBody>
      </p:sp>
      <p:sp>
        <p:nvSpPr>
          <p:cNvPr id="1333075565" name="Объект 2" hidden="0"/>
          <p:cNvSpPr>
            <a:spLocks noGrp="1"/>
          </p:cNvSpPr>
          <p:nvPr isPhoto="0" userDrawn="0">
            <p:ph idx="1" hasCustomPrompt="0"/>
          </p:nvPr>
        </p:nvSpPr>
        <p:spPr bwMode="auto"/>
        <p:txBody>
          <a:bodyPr/>
          <a:lstStyle/>
          <a:p>
            <a:pPr>
              <a:defRPr/>
            </a:pPr>
            <a:endParaRPr sz="1200" b="0" i="0" u="none">
              <a:solidFill>
                <a:srgbClr val="000000"/>
              </a:solidFill>
              <a:latin typeface="Times New Roman"/>
              <a:ea typeface="Times New Roman"/>
              <a:cs typeface="Times New Roman"/>
            </a:endParaRPr>
          </a:p>
          <a:p>
            <a:pPr>
              <a:defRPr/>
            </a:pPr>
            <a:endParaRPr sz="1200" b="0" i="0" u="none">
              <a:solidFill>
                <a:srgbClr val="000000"/>
              </a:solidFill>
              <a:latin typeface="Times New Roman"/>
              <a:ea typeface="Times New Roman"/>
              <a:cs typeface="Times New Roman"/>
            </a:endParaRPr>
          </a:p>
          <a:p>
            <a:pPr>
              <a:defRPr/>
            </a:pPr>
            <a:endParaRPr sz="1200" b="0" i="0" u="none">
              <a:solidFill>
                <a:srgbClr val="000000"/>
              </a:solidFill>
              <a:latin typeface="Times New Roman"/>
              <a:ea typeface="Times New Roman"/>
              <a:cs typeface="Times New Roman"/>
            </a:endParaRPr>
          </a:p>
          <a:p>
            <a:pPr marL="0" indent="0">
              <a:buFont typeface="Arial"/>
              <a:buNone/>
              <a:defRPr/>
            </a:pPr>
            <a:r>
              <a:rPr sz="1800" b="0" i="0" u="none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Классный руководитель – это человек, который берет на себя множество функций: </a:t>
            </a:r>
            <a:endParaRPr sz="1800" b="0" i="0" u="none">
              <a:solidFill>
                <a:srgbClr val="002060"/>
              </a:solidFill>
              <a:latin typeface="Times New Roman"/>
              <a:ea typeface="Times New Roman"/>
              <a:cs typeface="Times New Roman"/>
            </a:endParaRPr>
          </a:p>
          <a:p>
            <a:pPr>
              <a:defRPr/>
            </a:pPr>
            <a:endParaRPr sz="1800" b="0" i="0" u="none">
              <a:solidFill>
                <a:srgbClr val="002060"/>
              </a:solidFill>
              <a:latin typeface="Times New Roman"/>
              <a:ea typeface="Times New Roman"/>
              <a:cs typeface="Times New Roman"/>
            </a:endParaRPr>
          </a:p>
        </p:txBody>
      </p:sp>
      <p:sp>
        <p:nvSpPr>
          <p:cNvPr id="462997990" name="" hidden="0"/>
          <p:cNvSpPr/>
          <p:nvPr isPhoto="0" userDrawn="0"/>
        </p:nvSpPr>
        <p:spPr bwMode="auto">
          <a:xfrm flipH="0" flipV="0">
            <a:off x="995915" y="4529666"/>
            <a:ext cx="1936749" cy="107949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19630331" name="" hidden="0"/>
          <p:cNvSpPr/>
          <p:nvPr isPhoto="0" userDrawn="0"/>
        </p:nvSpPr>
        <p:spPr bwMode="auto">
          <a:xfrm flipH="0" flipV="0">
            <a:off x="4456665" y="2783685"/>
            <a:ext cx="1936747" cy="107949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p>
            <a:pPr>
              <a:defRPr/>
            </a:pPr>
            <a:endParaRPr>
              <a:solidFill>
                <a:schemeClr val="accent2">
                  <a:lumMod val="75000"/>
                </a:schemeClr>
              </a:solidFill>
              <a:highlight>
                <a:srgbClr val="FFFF00"/>
              </a:highlight>
            </a:endParaRPr>
          </a:p>
        </p:txBody>
      </p:sp>
      <p:sp>
        <p:nvSpPr>
          <p:cNvPr id="2009529502" name="" hidden="0"/>
          <p:cNvSpPr/>
          <p:nvPr isPhoto="0" userDrawn="0"/>
        </p:nvSpPr>
        <p:spPr bwMode="auto">
          <a:xfrm flipH="0" flipV="0">
            <a:off x="7572553" y="2706369"/>
            <a:ext cx="1936747" cy="107949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p>
            <a:pPr>
              <a:defRPr/>
            </a:pPr>
            <a:endParaRPr>
              <a:highlight>
                <a:srgbClr val="00FFFF"/>
              </a:highlight>
            </a:endParaRPr>
          </a:p>
        </p:txBody>
      </p:sp>
      <p:sp>
        <p:nvSpPr>
          <p:cNvPr id="136493168" name="" hidden="0"/>
          <p:cNvSpPr/>
          <p:nvPr isPhoto="0" userDrawn="0"/>
        </p:nvSpPr>
        <p:spPr bwMode="auto">
          <a:xfrm flipH="0" flipV="0">
            <a:off x="9526081" y="3323435"/>
            <a:ext cx="1936747" cy="107949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p>
            <a:pPr>
              <a:defRPr/>
            </a:pPr>
            <a:endParaRPr/>
          </a:p>
        </p:txBody>
      </p:sp>
      <p:sp>
        <p:nvSpPr>
          <p:cNvPr id="1256677768" name="" hidden="0"/>
          <p:cNvSpPr txBox="1"/>
          <p:nvPr isPhoto="0" userDrawn="0"/>
        </p:nvSpPr>
        <p:spPr bwMode="auto">
          <a:xfrm flipH="0" flipV="0">
            <a:off x="4700083" y="3193203"/>
            <a:ext cx="1382268" cy="365795"/>
          </a:xfrm>
          <a:prstGeom prst="rect">
            <a:avLst/>
          </a:prstGeom>
          <a:noFill/>
        </p:spPr>
        <p:txBody>
          <a:bodyPr vertOverflow="overflow" horzOverflow="clip" vert="horz" wrap="square" lIns="91440" tIns="45720" rIns="91440" bIns="45720" numCol="1" spcCol="0" rtlCol="0" fromWordArt="0" anchor="t" anchorCtr="0" forceAA="0" upright="0" compatLnSpc="0">
            <a:spAutoFit/>
          </a:bodyPr>
          <a:p>
            <a:pPr algn="l">
              <a:defRPr/>
            </a:pPr>
            <a:r>
              <a:rPr b="0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Психолог</a:t>
            </a:r>
            <a:endParaRPr/>
          </a:p>
        </p:txBody>
      </p:sp>
      <p:sp>
        <p:nvSpPr>
          <p:cNvPr id="2045752378" name="" hidden="0"/>
          <p:cNvSpPr txBox="1"/>
          <p:nvPr isPhoto="0" userDrawn="0"/>
        </p:nvSpPr>
        <p:spPr bwMode="auto">
          <a:xfrm flipH="0" flipV="0">
            <a:off x="1527690" y="4812435"/>
            <a:ext cx="1193379" cy="365795"/>
          </a:xfrm>
          <a:prstGeom prst="rect">
            <a:avLst/>
          </a:prstGeom>
          <a:noFill/>
        </p:spPr>
        <p:txBody>
          <a:bodyPr vertOverflow="overflow" horzOverflow="clip" vert="horz" wrap="square" lIns="91440" tIns="45720" rIns="91440" bIns="45720" numCol="1" spcCol="0" rtlCol="0" fromWordArt="0" anchor="t" anchorCtr="0" forceAA="0" upright="0" compatLnSpc="0">
            <a:spAutoFit/>
          </a:bodyPr>
          <a:p>
            <a:pPr algn="l">
              <a:defRPr/>
            </a:pPr>
            <a:r>
              <a:rPr b="0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Друг </a:t>
            </a:r>
            <a:endParaRPr/>
          </a:p>
        </p:txBody>
      </p:sp>
      <p:sp>
        <p:nvSpPr>
          <p:cNvPr id="1590020312" name="" hidden="0"/>
          <p:cNvSpPr/>
          <p:nvPr isPhoto="0" userDrawn="0"/>
        </p:nvSpPr>
        <p:spPr bwMode="auto">
          <a:xfrm flipH="0" flipV="0">
            <a:off x="9748331" y="1894415"/>
            <a:ext cx="1767417" cy="118533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p>
            <a:pPr>
              <a:defRPr/>
            </a:pPr>
            <a:endParaRPr/>
          </a:p>
        </p:txBody>
      </p:sp>
      <p:sp>
        <p:nvSpPr>
          <p:cNvPr id="1128196910" name="" hidden="0"/>
          <p:cNvSpPr/>
          <p:nvPr isPhoto="0" userDrawn="0"/>
        </p:nvSpPr>
        <p:spPr bwMode="auto">
          <a:xfrm flipH="0" flipV="0">
            <a:off x="5324499" y="3915833"/>
            <a:ext cx="3513664" cy="182033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p>
            <a:pPr>
              <a:defRPr/>
            </a:pPr>
            <a:endParaRPr/>
          </a:p>
        </p:txBody>
      </p:sp>
      <p:sp>
        <p:nvSpPr>
          <p:cNvPr id="1056948980" name="" hidden="0"/>
          <p:cNvSpPr/>
          <p:nvPr isPhoto="0" userDrawn="0"/>
        </p:nvSpPr>
        <p:spPr bwMode="auto">
          <a:xfrm flipH="0" flipV="0">
            <a:off x="9176831" y="5169782"/>
            <a:ext cx="1936747" cy="95638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p>
            <a:pPr>
              <a:defRPr/>
            </a:pPr>
            <a:r>
              <a:rPr lang="ru-RU" sz="1800" b="0" i="0" u="none" strike="noStrike" cap="none" spc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1800" b="0" i="0" u="none" strike="noStrike" cap="none" spc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И т. д. </a:t>
            </a:r>
            <a:endParaRPr/>
          </a:p>
        </p:txBody>
      </p:sp>
      <p:sp>
        <p:nvSpPr>
          <p:cNvPr id="1367872360" name="" hidden="0"/>
          <p:cNvSpPr txBox="1"/>
          <p:nvPr isPhoto="0" userDrawn="0"/>
        </p:nvSpPr>
        <p:spPr bwMode="auto">
          <a:xfrm flipH="0" flipV="0">
            <a:off x="7815970" y="3063240"/>
            <a:ext cx="1604276" cy="365759"/>
          </a:xfrm>
          <a:prstGeom prst="rect">
            <a:avLst/>
          </a:prstGeom>
          <a:noFill/>
        </p:spPr>
        <p:txBody>
          <a:bodyPr vertOverflow="overflow" horzOverflow="clip" vert="horz" wrap="square" lIns="91440" tIns="45720" rIns="91440" bIns="45720" numCol="1" spcCol="0" rtlCol="0" fromWordArt="0" anchor="t" anchorCtr="0" forceAA="0" upright="0" compatLnSpc="0">
            <a:spAutoFit/>
          </a:bodyPr>
          <a:p>
            <a:pPr algn="l">
              <a:defRPr/>
            </a:pPr>
            <a:r>
              <a:rPr b="0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Конфликтолог</a:t>
            </a:r>
            <a:endParaRPr/>
          </a:p>
        </p:txBody>
      </p:sp>
      <p:sp>
        <p:nvSpPr>
          <p:cNvPr id="1079844158" name="" hidden="0"/>
          <p:cNvSpPr txBox="1"/>
          <p:nvPr isPhoto="0" userDrawn="0"/>
        </p:nvSpPr>
        <p:spPr bwMode="auto">
          <a:xfrm flipH="0" flipV="0">
            <a:off x="5580431" y="4529666"/>
            <a:ext cx="3984279" cy="640115"/>
          </a:xfrm>
          <a:prstGeom prst="rect">
            <a:avLst/>
          </a:prstGeom>
          <a:noFill/>
        </p:spPr>
        <p:txBody>
          <a:bodyPr vertOverflow="overflow" horzOverflow="clip" vert="horz" wrap="square" lIns="91440" tIns="45720" rIns="91440" bIns="45720" numCol="1" spcCol="0" rtlCol="0" fromWordArt="0" anchor="t" anchorCtr="0" forceAA="0" upright="0" compatLnSpc="0">
            <a:spAutoFit/>
          </a:bodyPr>
          <a:p>
            <a:pPr algn="l">
              <a:defRPr/>
            </a:pPr>
            <a:r>
              <a:rPr b="0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Педагог дополнительного</a:t>
            </a:r>
            <a:endParaRPr b="0" i="0" u="none">
              <a:solidFill>
                <a:srgbClr val="000000"/>
              </a:solidFill>
              <a:latin typeface="Times New Roman"/>
              <a:ea typeface="Times New Roman"/>
              <a:cs typeface="Times New Roman"/>
            </a:endParaRPr>
          </a:p>
          <a:p>
            <a:pPr algn="l">
              <a:defRPr/>
            </a:pPr>
            <a:r>
              <a:rPr b="0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образования </a:t>
            </a:r>
            <a:endParaRPr/>
          </a:p>
        </p:txBody>
      </p:sp>
      <p:sp>
        <p:nvSpPr>
          <p:cNvPr id="943494338" name="" hidden="0"/>
          <p:cNvSpPr txBox="1"/>
          <p:nvPr isPhoto="0" userDrawn="0"/>
        </p:nvSpPr>
        <p:spPr bwMode="auto">
          <a:xfrm flipH="0" flipV="0">
            <a:off x="9581495" y="2304202"/>
            <a:ext cx="2270926" cy="640115"/>
          </a:xfrm>
          <a:prstGeom prst="rect">
            <a:avLst/>
          </a:prstGeom>
          <a:noFill/>
        </p:spPr>
        <p:txBody>
          <a:bodyPr vertOverflow="overflow" horzOverflow="clip" vert="horz" wrap="square" lIns="91440" tIns="45720" rIns="91440" bIns="45720" numCol="1" spcCol="0" rtlCol="0" fromWordArt="0" anchor="t" anchorCtr="0" forceAA="0" upright="0" compatLnSpc="0">
            <a:spAutoFit/>
          </a:bodyPr>
          <a:p>
            <a:pPr algn="l">
              <a:defRPr/>
            </a:pPr>
            <a:r>
              <a:rPr b="0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   Социальный  </a:t>
            </a:r>
            <a:endParaRPr b="0" i="0" u="none">
              <a:solidFill>
                <a:srgbClr val="000000"/>
              </a:solidFill>
              <a:latin typeface="Times New Roman"/>
              <a:ea typeface="Times New Roman"/>
              <a:cs typeface="Times New Roman"/>
            </a:endParaRPr>
          </a:p>
          <a:p>
            <a:pPr algn="l">
              <a:defRPr/>
            </a:pPr>
            <a:r>
              <a:rPr b="0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        педагог </a:t>
            </a:r>
            <a:endParaRPr/>
          </a:p>
        </p:txBody>
      </p:sp>
      <p:sp>
        <p:nvSpPr>
          <p:cNvPr id="1864544249" name="" hidden="0"/>
          <p:cNvSpPr txBox="1"/>
          <p:nvPr isPhoto="0" userDrawn="0"/>
        </p:nvSpPr>
        <p:spPr bwMode="auto">
          <a:xfrm flipH="0" flipV="0">
            <a:off x="10150785" y="3785869"/>
            <a:ext cx="962794" cy="365759"/>
          </a:xfrm>
          <a:prstGeom prst="rect">
            <a:avLst/>
          </a:prstGeom>
          <a:noFill/>
        </p:spPr>
        <p:txBody>
          <a:bodyPr vertOverflow="overflow" horzOverflow="clip" vert="horz" wrap="square" lIns="91440" tIns="45720" rIns="91440" bIns="45720" numCol="1" spcCol="0" rtlCol="0" fromWordArt="0" anchor="t" anchorCtr="0" forceAA="0" upright="0" compatLnSpc="0">
            <a:spAutoFit/>
          </a:bodyPr>
          <a:p>
            <a:pPr algn="l">
              <a:defRPr/>
            </a:pPr>
            <a:r>
              <a:rPr b="0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Связист </a:t>
            </a:r>
            <a:endParaRPr/>
          </a:p>
        </p:txBody>
      </p:sp>
      <p:sp>
        <p:nvSpPr>
          <p:cNvPr id="1913846655" name="" hidden="0"/>
          <p:cNvSpPr/>
          <p:nvPr isPhoto="0" userDrawn="0"/>
        </p:nvSpPr>
        <p:spPr bwMode="auto">
          <a:xfrm flipH="0" flipV="0">
            <a:off x="2075414" y="3193203"/>
            <a:ext cx="1936747" cy="95638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p>
            <a:pPr>
              <a:defRPr/>
            </a:pPr>
            <a:endParaRPr/>
          </a:p>
        </p:txBody>
      </p:sp>
      <p:sp>
        <p:nvSpPr>
          <p:cNvPr id="1644699776" name="" hidden="0"/>
          <p:cNvSpPr txBox="1"/>
          <p:nvPr isPhoto="0" userDrawn="0"/>
        </p:nvSpPr>
        <p:spPr bwMode="auto">
          <a:xfrm flipH="0" flipV="0">
            <a:off x="2124381" y="3420109"/>
            <a:ext cx="1439302" cy="365759"/>
          </a:xfrm>
          <a:prstGeom prst="rect">
            <a:avLst/>
          </a:prstGeom>
          <a:noFill/>
        </p:spPr>
        <p:txBody>
          <a:bodyPr vertOverflow="overflow" horzOverflow="clip" vert="horz" wrap="square" lIns="91440" tIns="45720" rIns="91440" bIns="45720" numCol="1" spcCol="0" rtlCol="0" fromWordArt="0" anchor="t" anchorCtr="0" forceAA="0" upright="0" compatLnSpc="0">
            <a:spAutoFit/>
          </a:bodyPr>
          <a:p>
            <a:pPr algn="l">
              <a:defRPr/>
            </a:pPr>
            <a:r>
              <a:rPr b="0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Предметник 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503158385" name="Заголовок 1" hidden="0"/>
          <p:cNvSpPr>
            <a:spLocks noGrp="1"/>
          </p:cNvSpPr>
          <p:nvPr isPhoto="0" userDrawn="0">
            <p:ph type="title" hasCustomPrompt="0"/>
          </p:nvPr>
        </p:nvSpPr>
        <p:spPr bwMode="auto"/>
        <p:txBody>
          <a:bodyPr vertOverflow="overflow" horzOverflow="clip" vert="horz" wrap="square" lIns="91440" tIns="45720" rIns="91440" bIns="45720" numCol="1" spcCol="0" rtlCol="0" fromWordArt="0" anchor="ctr" anchorCtr="0" forceAA="0" upright="0" compatLnSpc="0">
            <a:normAutofit fontScale="90000" lnSpcReduction="2000"/>
          </a:bodyPr>
          <a:lstStyle/>
          <a:p>
            <a:pPr>
              <a:defRPr/>
            </a:pPr>
            <a:r>
              <a:rPr lang="ru-RU" sz="4400" b="0" i="0" u="none" strike="noStrike" cap="none" spc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РОЛЬ КЛАССНОГО РУКОВОДИТЕЛЯ В СОВРЕМЕННОЙ  ШКОЛЕ</a:t>
            </a:r>
            <a:endParaRPr>
              <a:solidFill>
                <a:srgbClr val="002060"/>
              </a:solidFill>
            </a:endParaRPr>
          </a:p>
        </p:txBody>
      </p:sp>
      <p:sp>
        <p:nvSpPr>
          <p:cNvPr id="2049509417" name="Объект 2" hidden="0"/>
          <p:cNvSpPr>
            <a:spLocks noGrp="1"/>
          </p:cNvSpPr>
          <p:nvPr isPhoto="0" userDrawn="0">
            <p:ph idx="1" hasCustomPrompt="0"/>
          </p:nvPr>
        </p:nvSpPr>
        <p:spPr bwMode="auto">
          <a:xfrm flipH="0" flipV="0">
            <a:off x="651086" y="1671545"/>
            <a:ext cx="11351496" cy="4525962"/>
          </a:xfrm>
        </p:spPr>
        <p:txBody>
          <a:bodyPr vertOverflow="overflow" horzOverflow="clip" vert="horz" wrap="square" lIns="91440" tIns="45720" rIns="91440" bIns="45720" numCol="1" spcCol="0" rtlCol="0" fromWordArt="0" anchor="t" anchorCtr="0" forceAA="0" upright="0" compatLnSpc="0">
            <a:normAutofit fontScale="70000" lnSpcReduction="6000"/>
          </a:bodyPr>
          <a:lstStyle/>
          <a:p>
            <a:pPr marL="0" indent="0">
              <a:buFont typeface="Arial"/>
              <a:buNone/>
              <a:defRPr/>
            </a:pPr>
            <a:r>
              <a:rPr sz="3600" b="0" i="0" u="none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Новое время требует новых формулировок: «классный руководитель» постепенно заменяется «руководителем класса»  </a:t>
            </a:r>
            <a:endParaRPr sz="3600" b="0" i="0" u="none">
              <a:solidFill>
                <a:srgbClr val="002060"/>
              </a:solidFill>
              <a:latin typeface="Times New Roman"/>
              <a:ea typeface="Times New Roman"/>
              <a:cs typeface="Times New Roman"/>
            </a:endParaRPr>
          </a:p>
          <a:p>
            <a:pPr marL="0" indent="0">
              <a:buFont typeface="Arial"/>
              <a:buNone/>
              <a:defRPr/>
            </a:pPr>
            <a:r>
              <a:rPr sz="3600" b="0" i="0" u="none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                                       </a:t>
            </a:r>
            <a:endParaRPr sz="3600" b="0" i="0" u="none">
              <a:solidFill>
                <a:srgbClr val="002060"/>
              </a:solidFill>
              <a:latin typeface="Times New Roman"/>
              <a:ea typeface="Times New Roman"/>
              <a:cs typeface="Times New Roman"/>
            </a:endParaRPr>
          </a:p>
          <a:p>
            <a:pPr marL="0" indent="0">
              <a:buFont typeface="Arial"/>
              <a:buNone/>
              <a:defRPr/>
            </a:pPr>
            <a:r>
              <a:rPr sz="2400" b="0" i="0" u="none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 Наставник         </a:t>
            </a:r>
            <a:r>
              <a:rPr lang="ru-RU" sz="2400" b="0" i="0" u="none" strike="noStrike" cap="none" spc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 Воспитатель </a:t>
            </a:r>
            <a:r>
              <a:rPr lang="ru-RU" sz="2400" b="0" i="0" u="none" strike="noStrike" cap="none" spc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     </a:t>
            </a:r>
            <a:r>
              <a:rPr sz="2400" b="0" i="0" u="none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2400" b="0" i="0" u="none" strike="noStrike" cap="none" spc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Медиатор </a:t>
            </a:r>
            <a:r>
              <a:rPr sz="2400" b="0" i="0" u="none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     </a:t>
            </a:r>
            <a:r>
              <a:rPr lang="ru-RU" sz="2400" b="0" i="0" u="none" strike="noStrike" cap="none" spc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Навигатор</a:t>
            </a:r>
            <a:r>
              <a:rPr lang="ru-RU" sz="2400" b="0" i="0" u="none" strike="noStrike" cap="none" spc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    </a:t>
            </a:r>
            <a:r>
              <a:rPr sz="2400" b="0" i="0" u="none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  </a:t>
            </a:r>
            <a:r>
              <a:rPr lang="ru-RU" sz="2400" b="0" i="0" u="none" strike="noStrike" cap="none" spc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 Мотиватор         </a:t>
            </a:r>
            <a:r>
              <a:rPr lang="ru-RU" sz="2400" b="0" i="0" u="none" strike="noStrike" cap="none" spc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  </a:t>
            </a:r>
            <a:r>
              <a:rPr lang="ru-RU" sz="2400" b="0" i="0" u="none" strike="noStrike" cap="none" spc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Разработчик групповых и </a:t>
            </a:r>
            <a:endParaRPr sz="2400" b="0" i="0" u="none" strike="noStrike" cap="none" spc="0">
              <a:solidFill>
                <a:srgbClr val="002060"/>
              </a:solidFill>
              <a:latin typeface="Times New Roman"/>
              <a:ea typeface="Times New Roman"/>
              <a:cs typeface="Times New Roman"/>
            </a:endParaRPr>
          </a:p>
          <a:p>
            <a:pPr marL="0" indent="0">
              <a:buFont typeface="Arial"/>
              <a:buNone/>
              <a:defRPr/>
            </a:pPr>
            <a:endParaRPr sz="2400" b="0" i="0" u="none">
              <a:solidFill>
                <a:srgbClr val="002060"/>
              </a:solidFill>
              <a:latin typeface="Times New Roman"/>
              <a:ea typeface="Times New Roman"/>
              <a:cs typeface="Times New Roman"/>
            </a:endParaRPr>
          </a:p>
          <a:p>
            <a:pPr marL="0" indent="0">
              <a:buFont typeface="Arial"/>
              <a:buNone/>
              <a:defRPr/>
            </a:pPr>
            <a:r>
              <a:rPr lang="ru-RU" sz="2400" b="0" i="0" u="none" strike="noStrike" cap="none" spc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                                                                                                                                                           индивидуальных </a:t>
            </a:r>
            <a:endParaRPr sz="2400" b="0" i="0" u="none" strike="noStrike" cap="none" spc="0">
              <a:solidFill>
                <a:srgbClr val="002060"/>
              </a:solidFill>
              <a:latin typeface="Times New Roman"/>
              <a:ea typeface="Times New Roman"/>
              <a:cs typeface="Times New Roman"/>
            </a:endParaRPr>
          </a:p>
          <a:p>
            <a:pPr marL="0" indent="0">
              <a:buFont typeface="Arial"/>
              <a:buNone/>
              <a:defRPr/>
            </a:pPr>
            <a:r>
              <a:rPr lang="ru-RU" sz="2400" b="0" i="0" u="none" strike="noStrike" cap="none" spc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                                                                                                                                                          образовательных маршрутов</a:t>
            </a:r>
            <a:endParaRPr sz="2400" b="0" i="0" u="none" strike="noStrike" cap="none" spc="0">
              <a:solidFill>
                <a:srgbClr val="002060"/>
              </a:solidFill>
              <a:latin typeface="Times New Roman"/>
              <a:ea typeface="Times New Roman"/>
              <a:cs typeface="Times New Roman"/>
            </a:endParaRPr>
          </a:p>
          <a:p>
            <a:pPr marL="0" indent="0">
              <a:buFont typeface="Arial"/>
              <a:buNone/>
              <a:defRPr/>
            </a:pPr>
            <a:endParaRPr sz="1200" b="0" i="0" u="none">
              <a:solidFill>
                <a:srgbClr val="002060"/>
              </a:solidFill>
              <a:latin typeface="Times New Roman"/>
              <a:ea typeface="Times New Roman"/>
              <a:cs typeface="Times New Roman"/>
            </a:endParaRPr>
          </a:p>
          <a:p>
            <a:pPr marL="0" indent="0">
              <a:buFont typeface="Arial"/>
              <a:buNone/>
              <a:defRPr/>
            </a:pPr>
            <a:endParaRPr sz="1200" b="0" i="0" u="none">
              <a:solidFill>
                <a:srgbClr val="000000"/>
              </a:solidFill>
              <a:latin typeface="Times New Roman"/>
              <a:ea typeface="Times New Roman"/>
              <a:cs typeface="Times New Roman"/>
            </a:endParaRPr>
          </a:p>
          <a:p>
            <a:pPr marL="0" indent="0">
              <a:buFont typeface="Arial"/>
              <a:buNone/>
              <a:defRPr/>
            </a:pPr>
            <a:endParaRPr sz="1200" b="0" i="0" u="none">
              <a:solidFill>
                <a:srgbClr val="000000"/>
              </a:solidFill>
              <a:latin typeface="Times New Roman"/>
              <a:ea typeface="Times New Roman"/>
              <a:cs typeface="Times New Roman"/>
            </a:endParaRPr>
          </a:p>
          <a:p>
            <a:pPr marL="0" indent="0">
              <a:buFont typeface="Arial"/>
              <a:buNone/>
              <a:defRPr/>
            </a:pPr>
            <a:r>
              <a:rPr sz="1200" b="0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                               </a:t>
            </a:r>
            <a:endParaRPr sz="1200" b="0" i="0" u="none">
              <a:solidFill>
                <a:srgbClr val="000000"/>
              </a:solidFill>
              <a:latin typeface="Times New Roman"/>
              <a:ea typeface="Times New Roman"/>
              <a:cs typeface="Times New Roman"/>
            </a:endParaRPr>
          </a:p>
          <a:p>
            <a:pPr marL="0" indent="0">
              <a:buFont typeface="Arial"/>
              <a:buNone/>
              <a:defRPr/>
            </a:pPr>
            <a:r>
              <a:rPr lang="ru-RU" sz="1200" b="0" i="0" u="none" strike="noStrike" cap="none" spc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                                                                                                                    </a:t>
            </a:r>
            <a:endParaRPr lang="ru-RU" sz="1200" b="0" i="0" u="none" strike="noStrike" cap="none" spc="0">
              <a:solidFill>
                <a:srgbClr val="000000"/>
              </a:solidFill>
              <a:latin typeface="Times New Roman"/>
              <a:ea typeface="Times New Roman"/>
              <a:cs typeface="Times New Roman"/>
            </a:endParaRPr>
          </a:p>
          <a:p>
            <a:pPr marL="0" indent="0">
              <a:buFont typeface="Arial"/>
              <a:buNone/>
              <a:defRPr/>
            </a:pPr>
            <a:endParaRPr sz="1200" b="0" i="0" u="none">
              <a:solidFill>
                <a:srgbClr val="000000"/>
              </a:solidFill>
              <a:latin typeface="Times New Roman"/>
              <a:ea typeface="Times New Roman"/>
              <a:cs typeface="Times New Roman"/>
            </a:endParaRPr>
          </a:p>
          <a:p>
            <a:pPr marL="0" indent="0">
              <a:buFont typeface="Arial"/>
              <a:buNone/>
              <a:defRPr/>
            </a:pPr>
            <a:endParaRPr lang="ru-RU" sz="1200" b="0" i="0" u="none" strike="noStrike" cap="none" spc="0">
              <a:solidFill>
                <a:srgbClr val="000000"/>
              </a:solidFill>
              <a:latin typeface="Times New Roman"/>
              <a:ea typeface="Times New Roman"/>
              <a:cs typeface="Times New Roman"/>
            </a:endParaRPr>
          </a:p>
          <a:p>
            <a:pPr marL="0" indent="0">
              <a:buFont typeface="Arial"/>
              <a:buNone/>
              <a:defRPr/>
            </a:pPr>
            <a:endParaRPr lang="ru-RU" sz="1200" b="0" i="0" u="none" strike="noStrike" cap="none" spc="0">
              <a:solidFill>
                <a:srgbClr val="000000"/>
              </a:solidFill>
              <a:latin typeface="Times New Roman"/>
              <a:ea typeface="Times New Roman"/>
              <a:cs typeface="Times New Roman"/>
            </a:endParaRPr>
          </a:p>
          <a:p>
            <a:pPr marL="0" indent="0">
              <a:buFont typeface="Arial"/>
              <a:buNone/>
              <a:defRPr/>
            </a:pPr>
            <a:endParaRPr lang="ru-RU" sz="1200" b="0" i="0" u="none" strike="noStrike" cap="none" spc="0">
              <a:solidFill>
                <a:srgbClr val="000000"/>
              </a:solidFill>
              <a:latin typeface="Times New Roman"/>
              <a:ea typeface="Times New Roman"/>
              <a:cs typeface="Times New Roman"/>
            </a:endParaRPr>
          </a:p>
          <a:p>
            <a:pPr marL="0" indent="0">
              <a:buFont typeface="Arial"/>
              <a:buNone/>
              <a:defRPr/>
            </a:pPr>
            <a:endParaRPr lang="ru-RU" sz="1200" b="0" i="0" u="none" strike="noStrike" cap="none" spc="0">
              <a:solidFill>
                <a:srgbClr val="000000"/>
              </a:solidFill>
              <a:latin typeface="Times New Roman"/>
              <a:ea typeface="Times New Roman"/>
              <a:cs typeface="Times New Roman"/>
            </a:endParaRPr>
          </a:p>
          <a:p>
            <a:pPr marL="0" indent="0">
              <a:buFont typeface="Arial"/>
              <a:buNone/>
              <a:defRPr/>
            </a:pPr>
            <a:r>
              <a:rPr lang="ru-RU" sz="1200" b="0" i="0" u="none" strike="noStrike" cap="none" spc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                                                                                                                              </a:t>
            </a:r>
            <a:endParaRPr lang="ru-RU" sz="1200" b="0" i="0" u="none" strike="noStrike" cap="none" spc="0">
              <a:solidFill>
                <a:srgbClr val="000000"/>
              </a:solidFill>
              <a:latin typeface="Times New Roman"/>
              <a:ea typeface="Times New Roman"/>
              <a:cs typeface="Times New Roman"/>
            </a:endParaRPr>
          </a:p>
          <a:p>
            <a:pPr marL="0" indent="0">
              <a:buFont typeface="Arial"/>
              <a:buNone/>
              <a:defRPr/>
            </a:pPr>
            <a:endParaRPr sz="1200" b="0" i="0" u="none">
              <a:solidFill>
                <a:srgbClr val="000000"/>
              </a:solidFill>
              <a:latin typeface="Times New Roman"/>
              <a:ea typeface="Times New Roman"/>
              <a:cs typeface="Times New Roman"/>
            </a:endParaRPr>
          </a:p>
          <a:p>
            <a:pPr marL="0" indent="0">
              <a:buFont typeface="Arial"/>
              <a:buNone/>
              <a:defRPr/>
            </a:pPr>
            <a:r>
              <a:rPr sz="1200" b="0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 </a:t>
            </a:r>
            <a:r>
              <a:rPr sz="1200" b="0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                              </a:t>
            </a:r>
            <a:endParaRPr sz="1200" b="0" i="0" u="none">
              <a:solidFill>
                <a:srgbClr val="000000"/>
              </a:solidFill>
              <a:latin typeface="Times New Roman"/>
              <a:ea typeface="Times New Roman"/>
              <a:cs typeface="Times New Roman"/>
            </a:endParaRPr>
          </a:p>
          <a:p>
            <a:pPr marL="0" indent="0">
              <a:buFont typeface="Arial"/>
              <a:buNone/>
              <a:defRPr/>
            </a:pPr>
            <a:endParaRPr sz="1200" b="0" i="0" u="none">
              <a:solidFill>
                <a:srgbClr val="000000"/>
              </a:solidFill>
              <a:latin typeface="Times New Roman"/>
              <a:ea typeface="Times New Roman"/>
              <a:cs typeface="Times New Roman"/>
            </a:endParaRPr>
          </a:p>
          <a:p>
            <a:pPr marL="0" indent="0">
              <a:buFont typeface="Arial"/>
              <a:buNone/>
              <a:defRPr/>
            </a:pPr>
            <a:endParaRPr sz="1200" b="0" i="0" u="none">
              <a:solidFill>
                <a:srgbClr val="000000"/>
              </a:solidFill>
              <a:latin typeface="Times New Roman"/>
              <a:ea typeface="Times New Roman"/>
              <a:cs typeface="Times New Roman"/>
            </a:endParaRPr>
          </a:p>
          <a:p>
            <a:pPr marL="0" indent="0">
              <a:buFont typeface="Arial"/>
              <a:buNone/>
              <a:defRPr/>
            </a:pPr>
            <a:endParaRPr sz="1200" b="0" i="0" u="none">
              <a:solidFill>
                <a:srgbClr val="000000"/>
              </a:solidFill>
              <a:latin typeface="Times New Roman"/>
              <a:ea typeface="Times New Roman"/>
              <a:cs typeface="Times New Roman"/>
            </a:endParaRPr>
          </a:p>
          <a:p>
            <a:pPr marL="0" indent="0">
              <a:buFont typeface="Arial"/>
              <a:buNone/>
              <a:defRPr/>
            </a:pPr>
            <a:r>
              <a:rPr sz="1200" b="0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    </a:t>
            </a:r>
            <a:endParaRPr sz="1200" b="0" i="0" u="none">
              <a:solidFill>
                <a:srgbClr val="000000"/>
              </a:solidFill>
              <a:latin typeface="Times New Roman"/>
              <a:ea typeface="Times New Roman"/>
              <a:cs typeface="Times New Roman"/>
            </a:endParaRPr>
          </a:p>
          <a:p>
            <a:pPr marL="0" indent="0">
              <a:buFont typeface="Arial"/>
              <a:buNone/>
              <a:defRPr/>
            </a:pPr>
            <a:endParaRPr sz="1200" b="0" i="0" u="none">
              <a:solidFill>
                <a:srgbClr val="000000"/>
              </a:solidFill>
              <a:latin typeface="Times New Roman"/>
              <a:ea typeface="Times New Roman"/>
              <a:cs typeface="Times New Roman"/>
            </a:endParaRPr>
          </a:p>
          <a:p>
            <a:pPr marL="0" indent="0">
              <a:buFont typeface="Arial"/>
              <a:buNone/>
              <a:defRPr/>
            </a:pPr>
            <a:endParaRPr sz="1200" b="0" i="0" u="none">
              <a:solidFill>
                <a:srgbClr val="000000"/>
              </a:solidFill>
              <a:latin typeface="Times New Roman"/>
              <a:ea typeface="Times New Roman"/>
              <a:cs typeface="Times New Roman"/>
            </a:endParaRPr>
          </a:p>
          <a:p>
            <a:pPr marL="0" indent="0">
              <a:buFont typeface="Arial"/>
              <a:buNone/>
              <a:defRPr/>
            </a:pPr>
            <a:endParaRPr sz="1200" b="0" i="0" u="none">
              <a:solidFill>
                <a:srgbClr val="000000"/>
              </a:solidFill>
              <a:latin typeface="Times New Roman"/>
              <a:ea typeface="Times New Roman"/>
              <a:cs typeface="Times New Roman"/>
            </a:endParaRPr>
          </a:p>
          <a:p>
            <a:pPr marL="0" indent="0">
              <a:buFont typeface="Arial"/>
              <a:buNone/>
              <a:defRPr/>
            </a:pPr>
            <a:r>
              <a:rPr sz="1200" b="0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                                              </a:t>
            </a:r>
            <a:r>
              <a:rPr sz="1200" b="0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                                                     </a:t>
            </a:r>
            <a:endParaRPr sz="1200" b="0" i="0" u="none">
              <a:solidFill>
                <a:srgbClr val="000000"/>
              </a:solidFill>
              <a:latin typeface="Times New Roman"/>
              <a:ea typeface="Times New Roman"/>
              <a:cs typeface="Times New Roman"/>
            </a:endParaRPr>
          </a:p>
        </p:txBody>
      </p:sp>
      <p:sp>
        <p:nvSpPr>
          <p:cNvPr id="2033181817" name="" hidden="0"/>
          <p:cNvSpPr/>
          <p:nvPr isPhoto="0" userDrawn="0"/>
        </p:nvSpPr>
        <p:spPr bwMode="auto">
          <a:xfrm flipH="0" flipV="0">
            <a:off x="6223475" y="5831712"/>
            <a:ext cx="135922" cy="365795"/>
          </a:xfrm>
        </p:spPr>
        <p:txBody>
          <a:bodyPr rot="0" spcFirstLastPara="0" vertOverflow="overflow" horzOverflow="clip" vert="horz" wrap="square" lIns="91440" tIns="45720" rIns="91440" bIns="45720" numCol="1" spcCol="0" rtlCol="0" fromWordArt="0" anchor="t" anchorCtr="0" forceAA="0" upright="0" compatLnSpc="1">
            <a:prstTxWarp prst="textNoShape"/>
            <a:spAutoFit/>
          </a:bodyPr>
          <a:p>
            <a:pPr>
              <a:defRPr/>
            </a:pPr>
            <a:endParaRPr/>
          </a:p>
        </p:txBody>
      </p:sp>
      <p:pic>
        <p:nvPicPr>
          <p:cNvPr id="437654939" name="" hidden="0"/>
          <p:cNvPicPr>
            <a:picLocks noChangeAspect="1"/>
          </p:cNvPicPr>
          <p:nvPr isPhoto="0" userDrawn="0"/>
        </p:nvPicPr>
        <p:blipFill>
          <a:blip r:embed="rId2"/>
          <a:stretch/>
        </p:blipFill>
        <p:spPr bwMode="auto">
          <a:xfrm flipH="0" flipV="0">
            <a:off x="586198" y="3358091"/>
            <a:ext cx="1371033" cy="1813983"/>
          </a:xfrm>
          <a:prstGeom prst="rect">
            <a:avLst/>
          </a:prstGeom>
        </p:spPr>
      </p:pic>
      <p:sp>
        <p:nvSpPr>
          <p:cNvPr id="1810782734" name="" hidden="0"/>
          <p:cNvSpPr/>
          <p:nvPr isPhoto="0" userDrawn="0"/>
        </p:nvSpPr>
        <p:spPr bwMode="auto">
          <a:xfrm flipH="0" flipV="0">
            <a:off x="8275726" y="6463461"/>
            <a:ext cx="181985" cy="365795"/>
          </a:xfrm>
        </p:spPr>
        <p:txBody>
          <a:bodyPr rot="0" spcFirstLastPara="0" vertOverflow="overflow" horzOverflow="clip" vert="horz" wrap="square" lIns="91440" tIns="45720" rIns="91440" bIns="45720" numCol="1" spcCol="0" rtlCol="0" fromWordArt="0" anchor="t" anchorCtr="0" forceAA="0" upright="0" compatLnSpc="1">
            <a:prstTxWarp prst="textNoShape"/>
            <a:spAutoFit/>
          </a:bodyPr>
          <a:p>
            <a:pPr>
              <a:defRPr/>
            </a:pPr>
            <a:endParaRPr/>
          </a:p>
        </p:txBody>
      </p:sp>
      <p:pic>
        <p:nvPicPr>
          <p:cNvPr id="112124722" name="" hidden="0"/>
          <p:cNvPicPr>
            <a:picLocks noChangeAspect="1"/>
          </p:cNvPicPr>
          <p:nvPr isPhoto="0" userDrawn="0"/>
        </p:nvPicPr>
        <p:blipFill>
          <a:blip r:embed="rId3"/>
          <a:stretch/>
        </p:blipFill>
        <p:spPr bwMode="auto">
          <a:xfrm flipH="0" flipV="0">
            <a:off x="2084916" y="3264958"/>
            <a:ext cx="1385358" cy="2000250"/>
          </a:xfrm>
          <a:prstGeom prst="rect">
            <a:avLst/>
          </a:prstGeom>
        </p:spPr>
      </p:pic>
      <p:sp>
        <p:nvSpPr>
          <p:cNvPr id="1941229894" name="" hidden="0"/>
          <p:cNvSpPr/>
          <p:nvPr isPhoto="0" userDrawn="0"/>
        </p:nvSpPr>
        <p:spPr bwMode="auto">
          <a:xfrm flipH="0" flipV="0">
            <a:off x="10686147" y="6260835"/>
            <a:ext cx="187920" cy="365795"/>
          </a:xfrm>
        </p:spPr>
        <p:txBody>
          <a:bodyPr rot="0" spcFirstLastPara="0" vertOverflow="overflow" horzOverflow="clip" vert="horz" wrap="square" lIns="91440" tIns="45720" rIns="91440" bIns="45720" numCol="1" spcCol="0" rtlCol="0" fromWordArt="0" anchor="t" anchorCtr="0" forceAA="0" upright="0" compatLnSpc="1">
            <a:prstTxWarp prst="textNoShape"/>
            <a:spAutoFit/>
          </a:bodyPr>
          <a:p>
            <a:pPr>
              <a:defRPr/>
            </a:pPr>
            <a:endParaRPr/>
          </a:p>
        </p:txBody>
      </p:sp>
      <p:pic>
        <p:nvPicPr>
          <p:cNvPr id="996401324" name="" hidden="0"/>
          <p:cNvPicPr>
            <a:picLocks noChangeAspect="1"/>
          </p:cNvPicPr>
          <p:nvPr isPhoto="0" userDrawn="0"/>
        </p:nvPicPr>
        <p:blipFill>
          <a:blip r:embed="rId4"/>
          <a:stretch/>
        </p:blipFill>
        <p:spPr bwMode="auto">
          <a:xfrm flipH="0" flipV="0">
            <a:off x="5289086" y="3559672"/>
            <a:ext cx="1315995" cy="1410820"/>
          </a:xfrm>
          <a:prstGeom prst="rect">
            <a:avLst/>
          </a:prstGeom>
        </p:spPr>
      </p:pic>
      <p:sp>
        <p:nvSpPr>
          <p:cNvPr id="806528081" name="" hidden="0"/>
          <p:cNvSpPr/>
          <p:nvPr isPhoto="0" userDrawn="0"/>
        </p:nvSpPr>
        <p:spPr bwMode="auto">
          <a:xfrm>
            <a:off x="5968559" y="3291840"/>
            <a:ext cx="254916" cy="365795"/>
          </a:xfrm>
        </p:spPr>
        <p:txBody>
          <a:bodyPr rot="0" spcFirstLastPara="0" vertOverflow="overflow" horzOverflow="clip" vert="horz" wrap="square" lIns="91440" tIns="45720" rIns="91440" bIns="45720" numCol="1" spcCol="0" rtlCol="0" fromWordArt="0" anchor="t" anchorCtr="0" forceAA="0" upright="0" compatLnSpc="1">
            <a:prstTxWarp prst="textNoShape"/>
            <a:spAutoFit/>
          </a:bodyPr>
          <a:p>
            <a:pPr>
              <a:defRPr/>
            </a:pPr>
            <a:endParaRPr/>
          </a:p>
        </p:txBody>
      </p:sp>
      <p:pic>
        <p:nvPicPr>
          <p:cNvPr id="1798687815" name="" hidden="0"/>
          <p:cNvPicPr>
            <a:picLocks noChangeAspect="1"/>
          </p:cNvPicPr>
          <p:nvPr isPhoto="0" userDrawn="0"/>
        </p:nvPicPr>
        <p:blipFill>
          <a:blip r:embed="rId5"/>
          <a:stretch/>
        </p:blipFill>
        <p:spPr bwMode="auto">
          <a:xfrm flipH="0" flipV="0">
            <a:off x="3575668" y="3291840"/>
            <a:ext cx="1791164" cy="1609724"/>
          </a:xfrm>
          <a:prstGeom prst="rect">
            <a:avLst/>
          </a:prstGeom>
        </p:spPr>
      </p:pic>
      <p:sp>
        <p:nvSpPr>
          <p:cNvPr id="977531432" name="" hidden="0"/>
          <p:cNvSpPr/>
          <p:nvPr isPhoto="0" userDrawn="0"/>
        </p:nvSpPr>
        <p:spPr bwMode="auto">
          <a:xfrm flipH="0" flipV="0">
            <a:off x="12952146" y="6197508"/>
            <a:ext cx="134540" cy="365795"/>
          </a:xfrm>
        </p:spPr>
        <p:txBody>
          <a:bodyPr rot="0" spcFirstLastPara="0" vertOverflow="overflow" horzOverflow="clip" vert="horz" wrap="square" lIns="91440" tIns="45720" rIns="91440" bIns="45720" numCol="1" spcCol="0" rtlCol="0" fromWordArt="0" anchor="t" anchorCtr="0" forceAA="0" upright="0" compatLnSpc="1">
            <a:prstTxWarp prst="textNoShape"/>
            <a:spAutoFit/>
          </a:bodyPr>
          <a:p>
            <a:pPr>
              <a:defRPr/>
            </a:pPr>
            <a:endParaRPr/>
          </a:p>
        </p:txBody>
      </p:sp>
      <p:pic>
        <p:nvPicPr>
          <p:cNvPr id="506599306" name="" hidden="0"/>
          <p:cNvPicPr>
            <a:picLocks noChangeAspect="1"/>
          </p:cNvPicPr>
          <p:nvPr isPhoto="0" userDrawn="0"/>
        </p:nvPicPr>
        <p:blipFill>
          <a:blip r:embed="rId6"/>
          <a:stretch/>
        </p:blipFill>
        <p:spPr bwMode="auto">
          <a:xfrm flipH="0" flipV="0">
            <a:off x="6605083" y="3206664"/>
            <a:ext cx="1511243" cy="2279252"/>
          </a:xfrm>
          <a:prstGeom prst="rect">
            <a:avLst/>
          </a:prstGeom>
        </p:spPr>
      </p:pic>
      <p:sp>
        <p:nvSpPr>
          <p:cNvPr id="673999642" name="" hidden="0"/>
          <p:cNvSpPr/>
          <p:nvPr isPhoto="0" userDrawn="0"/>
        </p:nvSpPr>
        <p:spPr bwMode="auto">
          <a:xfrm>
            <a:off x="15059643" y="7070089"/>
            <a:ext cx="254916" cy="365795"/>
          </a:xfrm>
        </p:spPr>
        <p:txBody>
          <a:bodyPr rot="0" spcFirstLastPara="0" vertOverflow="overflow" horzOverflow="clip" vert="horz" wrap="square" lIns="91440" tIns="45720" rIns="91440" bIns="45720" numCol="1" spcCol="0" rtlCol="0" fromWordArt="0" anchor="t" anchorCtr="0" forceAA="0" upright="0" compatLnSpc="1">
            <a:prstTxWarp prst="textNoShape"/>
            <a:spAutoFit/>
          </a:bodyPr>
          <a:p>
            <a:pPr>
              <a:defRPr/>
            </a:pPr>
            <a:endParaRPr/>
          </a:p>
        </p:txBody>
      </p:sp>
      <p:pic>
        <p:nvPicPr>
          <p:cNvPr id="501829010" name="" hidden="0"/>
          <p:cNvPicPr>
            <a:picLocks noChangeAspect="1"/>
          </p:cNvPicPr>
          <p:nvPr isPhoto="0" userDrawn="0"/>
        </p:nvPicPr>
        <p:blipFill>
          <a:blip r:embed="rId7"/>
          <a:stretch/>
        </p:blipFill>
        <p:spPr bwMode="auto">
          <a:xfrm>
            <a:off x="9091083" y="3778249"/>
            <a:ext cx="2143125" cy="2143125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022515394" name="Заголовок 1" hidden="0"/>
          <p:cNvSpPr>
            <a:spLocks noGrp="1"/>
          </p:cNvSpPr>
          <p:nvPr isPhoto="0" userDrawn="0">
            <p:ph type="title" hasCustomPrompt="0"/>
          </p:nvPr>
        </p:nvSpPr>
        <p:spPr bwMode="auto"/>
        <p:txBody>
          <a:bodyPr vertOverflow="overflow" horzOverflow="clip" vert="horz" wrap="square" lIns="91440" tIns="45720" rIns="91440" bIns="45720" numCol="1" spcCol="0" rtlCol="0" fromWordArt="0" anchor="ctr" anchorCtr="0" forceAA="0" upright="0" compatLnSpc="0">
            <a:normAutofit/>
          </a:bodyPr>
          <a:lstStyle/>
          <a:p>
            <a:pPr>
              <a:defRPr/>
            </a:pPr>
            <a:r>
              <a:rPr>
                <a:solidFill>
                  <a:srgbClr val="002060"/>
                </a:solidFill>
              </a:rPr>
              <a:t>Классный руководитель </a:t>
            </a:r>
            <a:endParaRPr>
              <a:solidFill>
                <a:srgbClr val="002060"/>
              </a:solidFill>
            </a:endParaRPr>
          </a:p>
        </p:txBody>
      </p:sp>
      <p:sp>
        <p:nvSpPr>
          <p:cNvPr id="1162248624" name="Объект 2" hidden="0"/>
          <p:cNvSpPr>
            <a:spLocks noGrp="1"/>
          </p:cNvSpPr>
          <p:nvPr isPhoto="0" userDrawn="0">
            <p:ph idx="1" hasCustomPrompt="0"/>
          </p:nvPr>
        </p:nvSpPr>
        <p:spPr bwMode="auto"/>
        <p:txBody>
          <a:bodyPr/>
          <a:lstStyle/>
          <a:p>
            <a:pPr>
              <a:buFont typeface="Wingdings"/>
              <a:buChar char="Ø"/>
              <a:defRPr/>
            </a:pPr>
            <a:r>
              <a:rPr>
                <a:solidFill>
                  <a:srgbClr val="002060"/>
                </a:solidFill>
              </a:rPr>
              <a:t>Взаимодействие с предметниками</a:t>
            </a:r>
            <a:endParaRPr>
              <a:solidFill>
                <a:srgbClr val="002060"/>
              </a:solidFill>
            </a:endParaRPr>
          </a:p>
          <a:p>
            <a:pPr>
              <a:buFont typeface="Wingdings"/>
              <a:buChar char="Ø"/>
              <a:defRPr/>
            </a:pPr>
            <a:r>
              <a:rPr lang="ru-RU" sz="3200" b="0" i="0" u="none" strike="noStrike" cap="none" spc="0">
                <a:solidFill>
                  <a:srgbClr val="002060"/>
                </a:solidFill>
                <a:latin typeface="+mn-lt"/>
                <a:ea typeface="+mn-ea"/>
                <a:cs typeface="+mn-cs"/>
              </a:rPr>
              <a:t>Взаимодействие с</a:t>
            </a:r>
            <a:r>
              <a:rPr>
                <a:solidFill>
                  <a:srgbClr val="002060"/>
                </a:solidFill>
              </a:rPr>
              <a:t> библиотекарем</a:t>
            </a:r>
            <a:endParaRPr>
              <a:solidFill>
                <a:srgbClr val="002060"/>
              </a:solidFill>
            </a:endParaRPr>
          </a:p>
          <a:p>
            <a:pPr>
              <a:buFont typeface="Wingdings"/>
              <a:buChar char="Ø"/>
              <a:defRPr/>
            </a:pPr>
            <a:r>
              <a:rPr lang="ru-RU" sz="3200" b="0" i="0" u="none" strike="noStrike" cap="none" spc="0">
                <a:solidFill>
                  <a:srgbClr val="002060"/>
                </a:solidFill>
                <a:latin typeface="+mn-lt"/>
                <a:ea typeface="+mn-ea"/>
                <a:cs typeface="+mn-cs"/>
              </a:rPr>
              <a:t>Взаимодействие с</a:t>
            </a:r>
            <a:r>
              <a:rPr>
                <a:solidFill>
                  <a:srgbClr val="002060"/>
                </a:solidFill>
              </a:rPr>
              <a:t> психологом</a:t>
            </a:r>
            <a:endParaRPr sz="3200" b="0" i="0" u="none" strike="noStrike" cap="none" spc="0">
              <a:solidFill>
                <a:srgbClr val="002060"/>
              </a:solidFill>
              <a:latin typeface="Arial"/>
              <a:ea typeface="Arial"/>
              <a:cs typeface="Arial"/>
            </a:endParaRPr>
          </a:p>
          <a:p>
            <a:pPr>
              <a:buFont typeface="Wingdings"/>
              <a:buChar char="Ø"/>
              <a:defRPr/>
            </a:pPr>
            <a:r>
              <a:rPr lang="ru-RU" sz="3200" b="0" i="0" u="none" strike="noStrike" cap="none" spc="0">
                <a:solidFill>
                  <a:srgbClr val="002060"/>
                </a:solidFill>
                <a:latin typeface="+mn-lt"/>
                <a:ea typeface="+mn-ea"/>
                <a:cs typeface="+mn-cs"/>
              </a:rPr>
              <a:t>Взаимодействие с</a:t>
            </a:r>
            <a:r>
              <a:rPr lang="ru-RU" sz="3200" b="0" i="0" u="none" strike="noStrike" cap="none" spc="0">
                <a:solidFill>
                  <a:srgbClr val="002060"/>
                </a:solidFill>
                <a:latin typeface="Arial"/>
                <a:ea typeface="Arial"/>
                <a:cs typeface="Arial"/>
              </a:rPr>
              <a:t> социальным педагогом</a:t>
            </a:r>
            <a:endParaRPr sz="3200" b="0" i="0" u="none" strike="noStrike" cap="none" spc="0">
              <a:solidFill>
                <a:srgbClr val="002060"/>
              </a:solidFill>
              <a:latin typeface="Arial"/>
              <a:ea typeface="Arial"/>
              <a:cs typeface="Arial"/>
            </a:endParaRPr>
          </a:p>
          <a:p>
            <a:pPr>
              <a:buFont typeface="Wingdings"/>
              <a:buChar char="Ø"/>
              <a:defRPr/>
            </a:pPr>
            <a:r>
              <a:rPr lang="ru-RU" sz="3200" b="0" i="0" u="none" strike="noStrike" cap="none" spc="0">
                <a:solidFill>
                  <a:srgbClr val="002060"/>
                </a:solidFill>
                <a:latin typeface="+mn-lt"/>
                <a:ea typeface="+mn-ea"/>
                <a:cs typeface="+mn-cs"/>
              </a:rPr>
              <a:t>Взаимодействие с родителями</a:t>
            </a:r>
            <a:endParaRPr sz="3200" b="0" i="0" u="none" strike="noStrike" cap="none" spc="0">
              <a:solidFill>
                <a:srgbClr val="002060"/>
              </a:solidFill>
              <a:latin typeface="Arial"/>
              <a:ea typeface="Arial"/>
              <a:cs typeface="Arial"/>
            </a:endParaRPr>
          </a:p>
          <a:p>
            <a:pPr>
              <a:buFont typeface="Wingdings"/>
              <a:buChar char="Ø"/>
              <a:defRPr/>
            </a:pPr>
            <a:r>
              <a:rPr lang="ru-RU" sz="3200" b="0" i="0" u="none" strike="noStrike" cap="none" spc="0">
                <a:solidFill>
                  <a:srgbClr val="002060"/>
                </a:solidFill>
                <a:latin typeface="+mn-lt"/>
                <a:ea typeface="+mn-ea"/>
                <a:cs typeface="+mn-cs"/>
              </a:rPr>
              <a:t>Взаимодействие с</a:t>
            </a:r>
            <a:r>
              <a:rPr lang="ru-RU" sz="3200" b="0" i="0" u="none" strike="noStrike" cap="none" spc="0">
                <a:solidFill>
                  <a:srgbClr val="002060"/>
                </a:solidFill>
                <a:latin typeface="Arial"/>
                <a:ea typeface="Arial"/>
                <a:cs typeface="Arial"/>
              </a:rPr>
              <a:t> медицинскими работниками</a:t>
            </a:r>
            <a:endParaRPr sz="3200" b="0" i="0" u="none" strike="noStrike" cap="none" spc="0">
              <a:solidFill>
                <a:srgbClr val="002060"/>
              </a:solidFill>
              <a:latin typeface="Arial"/>
              <a:ea typeface="Arial"/>
              <a:cs typeface="Arial"/>
            </a:endParaRPr>
          </a:p>
          <a:p>
            <a:pPr>
              <a:buFont typeface="Wingdings"/>
              <a:buChar char="Ø"/>
              <a:defRPr/>
            </a:pPr>
            <a:r>
              <a:rPr lang="ru-RU" sz="3200" b="0" i="0" u="none" strike="noStrike" cap="none" spc="0">
                <a:solidFill>
                  <a:srgbClr val="002060"/>
                </a:solidFill>
                <a:latin typeface="+mn-lt"/>
                <a:ea typeface="+mn-ea"/>
                <a:cs typeface="+mn-cs"/>
              </a:rPr>
              <a:t>Взаимодействие с</a:t>
            </a:r>
            <a:r>
              <a:rPr lang="ru-RU" sz="3200" b="0" i="0" u="none" strike="noStrike" cap="none" spc="0">
                <a:solidFill>
                  <a:srgbClr val="002060"/>
                </a:solidFill>
                <a:latin typeface="Arial"/>
                <a:ea typeface="Arial"/>
                <a:cs typeface="Arial"/>
              </a:rPr>
              <a:t>  заместителем директора по воспитательной работе,педагогом организатором</a:t>
            </a:r>
            <a:endParaRPr>
              <a:solidFill>
                <a:srgbClr val="002060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82635672" name="Заголовок 1" hidden="0"/>
          <p:cNvSpPr>
            <a:spLocks noGrp="1"/>
          </p:cNvSpPr>
          <p:nvPr isPhoto="0" userDrawn="0">
            <p:ph type="title" hasCustomPrompt="0"/>
          </p:nvPr>
        </p:nvSpPr>
        <p:spPr bwMode="auto"/>
        <p:txBody>
          <a:bodyPr/>
          <a:lstStyle/>
          <a:p>
            <a:pPr>
              <a:defRPr/>
            </a:pPr>
            <a:r>
              <a:rPr>
                <a:solidFill>
                  <a:srgbClr val="002060"/>
                </a:solidFill>
              </a:rPr>
              <a:t>РЕКОМЕНДАЦИИ</a:t>
            </a:r>
            <a:endParaRPr>
              <a:solidFill>
                <a:srgbClr val="002060"/>
              </a:solidFill>
            </a:endParaRPr>
          </a:p>
        </p:txBody>
      </p:sp>
      <p:sp>
        <p:nvSpPr>
          <p:cNvPr id="1340875344" name="" hidden="0"/>
          <p:cNvSpPr/>
          <p:nvPr isPhoto="0" userDrawn="0"/>
        </p:nvSpPr>
        <p:spPr bwMode="auto">
          <a:xfrm flipH="0" flipV="0">
            <a:off x="2371749" y="5027083"/>
            <a:ext cx="6953249" cy="74083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42950759" name="" hidden="0"/>
          <p:cNvSpPr/>
          <p:nvPr isPhoto="0" userDrawn="0"/>
        </p:nvSpPr>
        <p:spPr bwMode="auto">
          <a:xfrm flipH="0" flipV="0">
            <a:off x="2710416" y="4286249"/>
            <a:ext cx="6360583" cy="7408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49723911" name="" hidden="0"/>
          <p:cNvSpPr/>
          <p:nvPr isPhoto="0" userDrawn="0"/>
        </p:nvSpPr>
        <p:spPr bwMode="auto">
          <a:xfrm flipH="0" flipV="0">
            <a:off x="3313666" y="3545416"/>
            <a:ext cx="5079999" cy="7408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72982808" name="" hidden="0"/>
          <p:cNvSpPr txBox="1"/>
          <p:nvPr isPhoto="0" userDrawn="0"/>
        </p:nvSpPr>
        <p:spPr bwMode="auto">
          <a:xfrm flipH="0" flipV="0">
            <a:off x="4222883" y="5214619"/>
            <a:ext cx="3123981" cy="365759"/>
          </a:xfrm>
          <a:prstGeom prst="rect">
            <a:avLst/>
          </a:prstGeom>
          <a:noFill/>
        </p:spPr>
        <p:txBody>
          <a:bodyPr vertOverflow="overflow" horzOverflow="clip" vert="horz" wrap="square" lIns="91440" tIns="45720" rIns="91440" bIns="45720" numCol="1" spcCol="0" rtlCol="0" fromWordArt="0" anchor="t" anchorCtr="0" forceAA="0" upright="0" compatLnSpc="0">
            <a:spAutoFit/>
          </a:bodyPr>
          <a:p>
            <a:pPr algn="l">
              <a:defRPr/>
            </a:pPr>
            <a:r>
              <a:rPr b="0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Больше хвали, меньше ругай. </a:t>
            </a:r>
            <a:endParaRPr/>
          </a:p>
        </p:txBody>
      </p:sp>
      <p:sp>
        <p:nvSpPr>
          <p:cNvPr id="1021713166" name="" hidden="0"/>
          <p:cNvSpPr txBox="1"/>
          <p:nvPr isPhoto="0" userDrawn="0"/>
        </p:nvSpPr>
        <p:spPr bwMode="auto">
          <a:xfrm flipH="0" flipV="0">
            <a:off x="4426735" y="4600786"/>
            <a:ext cx="2853862" cy="365759"/>
          </a:xfrm>
          <a:prstGeom prst="rect">
            <a:avLst/>
          </a:prstGeom>
          <a:noFill/>
        </p:spPr>
        <p:txBody>
          <a:bodyPr vertOverflow="overflow" horzOverflow="clip" vert="horz" wrap="square" lIns="91440" tIns="45720" rIns="91440" bIns="45720" numCol="1" spcCol="0" rtlCol="0" fromWordArt="0" anchor="t" anchorCtr="0" forceAA="0" upright="0" compatLnSpc="0">
            <a:spAutoFit/>
          </a:bodyPr>
          <a:p>
            <a:pPr algn="l">
              <a:defRPr/>
            </a:pPr>
            <a:r>
              <a:rPr b="0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Сохраняй молодость души.</a:t>
            </a:r>
            <a:endParaRPr/>
          </a:p>
        </p:txBody>
      </p:sp>
      <p:sp>
        <p:nvSpPr>
          <p:cNvPr id="1285803182" name="" hidden="0"/>
          <p:cNvSpPr/>
          <p:nvPr isPhoto="0" userDrawn="0"/>
        </p:nvSpPr>
        <p:spPr bwMode="auto">
          <a:xfrm flipH="0" flipV="0">
            <a:off x="3768749" y="2751665"/>
            <a:ext cx="4310998" cy="7408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21634977" name="" hidden="0"/>
          <p:cNvSpPr txBox="1"/>
          <p:nvPr isPhoto="0" userDrawn="0"/>
        </p:nvSpPr>
        <p:spPr bwMode="auto">
          <a:xfrm flipH="0" flipV="0">
            <a:off x="3940500" y="3785869"/>
            <a:ext cx="3967498" cy="365759"/>
          </a:xfrm>
          <a:prstGeom prst="rect">
            <a:avLst/>
          </a:prstGeom>
          <a:noFill/>
        </p:spPr>
        <p:txBody>
          <a:bodyPr vertOverflow="overflow" horzOverflow="clip" vert="horz" wrap="square" lIns="91440" tIns="45720" rIns="91440" bIns="45720" numCol="1" spcCol="0" rtlCol="0" fromWordArt="0" anchor="t" anchorCtr="0" forceAA="0" upright="0" compatLnSpc="0">
            <a:spAutoFit/>
          </a:bodyPr>
          <a:p>
            <a:pPr algn="l">
              <a:defRPr/>
            </a:pPr>
            <a:r>
              <a:rPr lang="ru-RU" b="0" i="0" u="none" strike="noStrike" cap="none" spc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Признайся, что и ты чего-то не знаешь </a:t>
            </a:r>
            <a:endParaRPr/>
          </a:p>
        </p:txBody>
      </p:sp>
      <p:sp>
        <p:nvSpPr>
          <p:cNvPr id="999187118" name="" hidden="0"/>
          <p:cNvSpPr/>
          <p:nvPr isPhoto="0" userDrawn="0"/>
        </p:nvSpPr>
        <p:spPr bwMode="auto">
          <a:xfrm flipH="0" flipV="0">
            <a:off x="1895499" y="5820832"/>
            <a:ext cx="7778748" cy="7408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45244235" name="" hidden="0"/>
          <p:cNvSpPr txBox="1"/>
          <p:nvPr isPhoto="0" userDrawn="0"/>
        </p:nvSpPr>
        <p:spPr bwMode="auto">
          <a:xfrm flipH="0" flipV="0">
            <a:off x="4326243" y="6008351"/>
            <a:ext cx="3128929" cy="365795"/>
          </a:xfrm>
          <a:prstGeom prst="rect">
            <a:avLst/>
          </a:prstGeom>
          <a:noFill/>
        </p:spPr>
        <p:txBody>
          <a:bodyPr vertOverflow="overflow" horzOverflow="clip" vert="horz" wrap="square" lIns="91440" tIns="45720" rIns="91440" bIns="45720" numCol="1" spcCol="0" rtlCol="0" fromWordArt="0" anchor="t" anchorCtr="0" forceAA="0" upright="0" compatLnSpc="0">
            <a:spAutoFit/>
          </a:bodyPr>
          <a:p>
            <a:pPr algn="l">
              <a:defRPr/>
            </a:pPr>
            <a:r>
              <a:rPr b="0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Уважай детей и их родителей. </a:t>
            </a:r>
            <a:endParaRPr/>
          </a:p>
        </p:txBody>
      </p:sp>
      <p:sp>
        <p:nvSpPr>
          <p:cNvPr id="464914844" name="" hidden="0"/>
          <p:cNvSpPr txBox="1"/>
          <p:nvPr isPhoto="0" userDrawn="0"/>
        </p:nvSpPr>
        <p:spPr bwMode="auto">
          <a:xfrm flipH="0" flipV="0">
            <a:off x="4742269" y="2939202"/>
            <a:ext cx="1924293" cy="365759"/>
          </a:xfrm>
          <a:prstGeom prst="rect">
            <a:avLst/>
          </a:prstGeom>
          <a:noFill/>
        </p:spPr>
        <p:txBody>
          <a:bodyPr vertOverflow="overflow" horzOverflow="clip" vert="horz" wrap="square" lIns="91440" tIns="45720" rIns="91440" bIns="45720" numCol="1" spcCol="0" rtlCol="0" fromWordArt="0" anchor="t" anchorCtr="0" forceAA="0" upright="0" compatLnSpc="0">
            <a:spAutoFit/>
          </a:bodyPr>
          <a:p>
            <a:pPr algn="l">
              <a:defRPr/>
            </a:pPr>
            <a:r>
              <a:rPr b="0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Покори гордыню. </a:t>
            </a:r>
            <a:endParaRPr/>
          </a:p>
        </p:txBody>
      </p:sp>
      <p:sp>
        <p:nvSpPr>
          <p:cNvPr id="1692332349" name="" hidden="0"/>
          <p:cNvSpPr/>
          <p:nvPr isPhoto="0" userDrawn="0"/>
        </p:nvSpPr>
        <p:spPr bwMode="auto">
          <a:xfrm flipH="0" flipV="0">
            <a:off x="4160333" y="2010832"/>
            <a:ext cx="3651249" cy="7408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p>
            <a:pPr>
              <a:defRPr/>
            </a:pPr>
            <a:r>
              <a:rPr lang="ru-RU" sz="1800" b="0" i="0" u="none" strike="noStrike" cap="none" spc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   Дети - твоё отражение.</a:t>
            </a:r>
            <a:endParaRPr/>
          </a:p>
        </p:txBody>
      </p:sp>
      <p:sp>
        <p:nvSpPr>
          <p:cNvPr id="1553421197" name="" hidden="0"/>
          <p:cNvSpPr/>
          <p:nvPr isPhoto="0" userDrawn="0"/>
        </p:nvSpPr>
        <p:spPr bwMode="auto">
          <a:xfrm flipH="0" flipV="0">
            <a:off x="4426735" y="1229787"/>
            <a:ext cx="3058582" cy="7408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p>
            <a:pPr>
              <a:defRPr/>
            </a:pPr>
            <a:r>
              <a:rPr lang="ru-RU" sz="1800" b="0" i="0" u="none" strike="noStrike" cap="none" spc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Разгляди каждого ребенка.  </a:t>
            </a:r>
            <a:endParaRPr/>
          </a:p>
        </p:txBody>
      </p:sp>
      <p:sp>
        <p:nvSpPr>
          <p:cNvPr id="114900525" name="" hidden="0"/>
          <p:cNvSpPr txBox="1"/>
          <p:nvPr isPhoto="0" userDrawn="0"/>
        </p:nvSpPr>
        <p:spPr bwMode="auto">
          <a:xfrm flipH="0" flipV="0">
            <a:off x="4694627" y="3246120"/>
            <a:ext cx="2802781" cy="365795"/>
          </a:xfrm>
          <a:prstGeom prst="rect">
            <a:avLst/>
          </a:prstGeom>
          <a:noFill/>
        </p:spPr>
        <p:txBody>
          <a:bodyPr vertOverflow="overflow" horzOverflow="clip" vert="horz" wrap="square" lIns="91440" tIns="45720" rIns="91440" bIns="45720" numCol="1" spcCol="0" rtlCol="0" fromWordArt="0" anchor="t" anchorCtr="0" forceAA="0" upright="0" compatLnSpc="0">
            <a:spAutoFit/>
          </a:bodyPr>
          <a:p>
            <a:pPr>
              <a:defRPr/>
            </a:pP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35926134" name="Заголовок 1" hidden="0"/>
          <p:cNvSpPr>
            <a:spLocks noGrp="1"/>
          </p:cNvSpPr>
          <p:nvPr isPhoto="0" userDrawn="0">
            <p:ph type="title" hasCustomPrompt="0"/>
          </p:nvPr>
        </p:nvSpPr>
        <p:spPr bwMode="auto"/>
        <p:txBody>
          <a:bodyPr/>
          <a:lstStyle/>
          <a:p>
            <a:pPr>
              <a:defRPr/>
            </a:pPr>
            <a:r>
              <a:rPr>
                <a:solidFill>
                  <a:srgbClr val="002060"/>
                </a:solidFill>
              </a:rPr>
              <a:t>РЕКОМЕНДАЦИИ</a:t>
            </a:r>
            <a:endParaRPr>
              <a:solidFill>
                <a:srgbClr val="002060"/>
              </a:solidFill>
            </a:endParaRPr>
          </a:p>
        </p:txBody>
      </p:sp>
      <p:sp>
        <p:nvSpPr>
          <p:cNvPr id="1950752938" name="Объект 2" hidden="0"/>
          <p:cNvSpPr>
            <a:spLocks noGrp="1"/>
          </p:cNvSpPr>
          <p:nvPr isPhoto="0" userDrawn="0">
            <p:ph idx="1" hasCustomPrompt="0"/>
          </p:nvPr>
        </p:nvSpPr>
        <p:spPr bwMode="auto"/>
        <p:txBody>
          <a:bodyPr vertOverflow="overflow" horzOverflow="clip" vert="horz" wrap="square" lIns="91440" tIns="45720" rIns="91440" bIns="45720" numCol="1" spcCol="0" rtlCol="0" fromWordArt="0" anchor="t" anchorCtr="0" forceAA="0" upright="0" compatLnSpc="0">
            <a:normAutofit fontScale="90000" lnSpcReduction="2000"/>
          </a:bodyPr>
          <a:lstStyle/>
          <a:p>
            <a:pPr marL="0" indent="0">
              <a:buFont typeface="Arial"/>
              <a:buNone/>
              <a:defRPr/>
            </a:pPr>
            <a:r>
              <a:rPr sz="3600" b="0" i="0" u="none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САМОЕ ГЛАВНОЕ ДЛЯ КЛАССНОГО РУКОВОДИТЕЛЯ В ОБЩЕНИИ С РОДИТЕЛЯМИ И УЧЕНИКАМИ:</a:t>
            </a:r>
            <a:endParaRPr sz="3600" b="0" i="0" u="none">
              <a:solidFill>
                <a:srgbClr val="FF0000"/>
              </a:solidFill>
              <a:latin typeface="Times New Roman"/>
              <a:ea typeface="Times New Roman"/>
              <a:cs typeface="Times New Roman"/>
            </a:endParaRPr>
          </a:p>
          <a:p>
            <a:pPr marL="0" indent="0">
              <a:buFont typeface="Arial"/>
              <a:buNone/>
              <a:defRPr/>
            </a:pPr>
            <a:r>
              <a:rPr sz="3600" b="0" i="0" u="none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честность и справедливость; </a:t>
            </a:r>
            <a:endParaRPr sz="3600" b="0" i="0" u="none">
              <a:solidFill>
                <a:srgbClr val="002060"/>
              </a:solidFill>
              <a:latin typeface="Times New Roman"/>
              <a:ea typeface="Times New Roman"/>
              <a:cs typeface="Times New Roman"/>
            </a:endParaRPr>
          </a:p>
          <a:p>
            <a:pPr marL="0" indent="0">
              <a:buFont typeface="Arial"/>
              <a:buNone/>
              <a:defRPr/>
            </a:pPr>
            <a:r>
              <a:rPr sz="3600" b="0" i="0" u="none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терпеливость;</a:t>
            </a:r>
            <a:endParaRPr sz="3600" b="0" i="0" u="none">
              <a:solidFill>
                <a:srgbClr val="002060"/>
              </a:solidFill>
              <a:latin typeface="Times New Roman"/>
              <a:ea typeface="Times New Roman"/>
              <a:cs typeface="Times New Roman"/>
            </a:endParaRPr>
          </a:p>
          <a:p>
            <a:pPr marL="0" indent="0">
              <a:buFont typeface="Arial"/>
              <a:buNone/>
              <a:defRPr/>
            </a:pPr>
            <a:r>
              <a:rPr sz="3600" b="0" i="0" u="none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спокойствие; </a:t>
            </a:r>
            <a:endParaRPr sz="3600" b="0" i="0" u="none">
              <a:solidFill>
                <a:srgbClr val="002060"/>
              </a:solidFill>
              <a:latin typeface="Times New Roman"/>
              <a:ea typeface="Times New Roman"/>
              <a:cs typeface="Times New Roman"/>
            </a:endParaRPr>
          </a:p>
          <a:p>
            <a:pPr marL="0" indent="0">
              <a:buFont typeface="Arial"/>
              <a:buNone/>
              <a:defRPr/>
            </a:pPr>
            <a:r>
              <a:rPr sz="3600" b="0" i="0" u="none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вежливость; </a:t>
            </a:r>
            <a:endParaRPr sz="3600" b="0" i="0" u="none">
              <a:solidFill>
                <a:srgbClr val="002060"/>
              </a:solidFill>
              <a:latin typeface="Times New Roman"/>
              <a:ea typeface="Times New Roman"/>
              <a:cs typeface="Times New Roman"/>
            </a:endParaRPr>
          </a:p>
          <a:p>
            <a:pPr marL="0" indent="0">
              <a:buFont typeface="Arial"/>
              <a:buNone/>
              <a:defRPr/>
            </a:pPr>
            <a:r>
              <a:rPr sz="3600" b="0" i="0" u="none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деликатность (такт); </a:t>
            </a:r>
            <a:endParaRPr sz="3600" b="0" i="0" u="none">
              <a:solidFill>
                <a:srgbClr val="002060"/>
              </a:solidFill>
              <a:latin typeface="Times New Roman"/>
              <a:ea typeface="Times New Roman"/>
              <a:cs typeface="Times New Roman"/>
            </a:endParaRPr>
          </a:p>
          <a:p>
            <a:pPr marL="0" indent="0">
              <a:buFont typeface="Arial"/>
              <a:buNone/>
              <a:defRPr/>
            </a:pPr>
            <a:r>
              <a:rPr sz="3600" b="0" i="0" u="none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высокий уровень культуры.</a:t>
            </a:r>
            <a:endParaRPr sz="13000">
              <a:solidFill>
                <a:srgbClr val="002060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71497833" name="Объект 2" hidden="0"/>
          <p:cNvSpPr>
            <a:spLocks noGrp="1"/>
          </p:cNvSpPr>
          <p:nvPr isPhoto="0" userDrawn="0">
            <p:ph idx="1" hasCustomPrompt="0"/>
          </p:nvPr>
        </p:nvSpPr>
        <p:spPr bwMode="auto">
          <a:xfrm flipH="0" flipV="0">
            <a:off x="955749" y="698499"/>
            <a:ext cx="10420835" cy="5427664"/>
          </a:xfrm>
        </p:spPr>
        <p:txBody>
          <a:bodyPr vertOverflow="overflow" horzOverflow="clip" vert="horz" wrap="square" lIns="91440" tIns="45720" rIns="91440" bIns="45720" numCol="1" spcCol="0" rtlCol="0" fromWordArt="0" anchor="t" anchorCtr="0" forceAA="0" upright="0" compatLnSpc="0">
            <a:normAutofit fontScale="95000" lnSpcReduction="1000"/>
          </a:bodyPr>
          <a:lstStyle/>
          <a:p>
            <a:pPr marL="0" indent="0">
              <a:buFont typeface="Arial"/>
              <a:buNone/>
              <a:defRPr/>
            </a:pPr>
            <a:r>
              <a:rPr lang="ru-RU" sz="2600" b="0" i="0" u="none" strike="noStrike" cap="none" spc="0">
                <a:solidFill>
                  <a:srgbClr val="002060"/>
                </a:solidFill>
                <a:latin typeface="Arial"/>
                <a:ea typeface="Arial"/>
                <a:cs typeface="Arial"/>
              </a:rPr>
              <a:t>                                      В каждом учителе должна сиять и никогда </a:t>
            </a:r>
            <a:endParaRPr lang="ru-RU" sz="2600" b="0" i="0" u="none" strike="noStrike" cap="none" spc="0">
              <a:solidFill>
                <a:srgbClr val="002060"/>
              </a:solidFill>
              <a:latin typeface="Arial"/>
              <a:ea typeface="Arial"/>
              <a:cs typeface="Arial"/>
            </a:endParaRPr>
          </a:p>
          <a:p>
            <a:pPr marL="0" indent="0">
              <a:buFont typeface="Arial"/>
              <a:buNone/>
              <a:defRPr/>
            </a:pPr>
            <a:r>
              <a:rPr lang="ru-RU" sz="2600" b="0" i="0" u="none" strike="noStrike" cap="none" spc="0">
                <a:solidFill>
                  <a:srgbClr val="002060"/>
                </a:solidFill>
                <a:latin typeface="Arial"/>
                <a:ea typeface="Arial"/>
                <a:cs typeface="Arial"/>
              </a:rPr>
              <a:t>                                      не угасать маленькая искорка ребенка.</a:t>
            </a:r>
            <a:endParaRPr lang="ru-RU" sz="2600" b="0" i="0" u="none" strike="noStrike" cap="none" spc="0">
              <a:solidFill>
                <a:srgbClr val="002060"/>
              </a:solidFill>
              <a:latin typeface="Arial"/>
              <a:ea typeface="Arial"/>
              <a:cs typeface="Arial"/>
            </a:endParaRPr>
          </a:p>
          <a:p>
            <a:pPr marL="0" indent="0">
              <a:buFont typeface="Arial"/>
              <a:buNone/>
              <a:defRPr/>
            </a:pPr>
            <a:r>
              <a:rPr lang="ru-RU" sz="2600" b="0" i="0" u="none" strike="noStrike" cap="none" spc="0">
                <a:solidFill>
                  <a:srgbClr val="002060"/>
                </a:solidFill>
                <a:latin typeface="Arial"/>
                <a:ea typeface="Arial"/>
                <a:cs typeface="Arial"/>
              </a:rPr>
              <a:t>                                                                            В. А. Сухомлинский</a:t>
            </a:r>
            <a:endParaRPr sz="2600">
              <a:solidFill>
                <a:srgbClr val="002060"/>
              </a:solidFill>
            </a:endParaRPr>
          </a:p>
          <a:p>
            <a:pPr marL="0" indent="0">
              <a:buFont typeface="Arial"/>
              <a:buNone/>
              <a:defRPr/>
            </a:pPr>
            <a:endParaRPr sz="3200" b="0" i="0" u="none">
              <a:solidFill>
                <a:srgbClr val="333333"/>
              </a:solidFill>
              <a:latin typeface="Arial"/>
              <a:ea typeface="Arial"/>
              <a:cs typeface="Arial"/>
            </a:endParaRPr>
          </a:p>
          <a:p>
            <a:pPr marL="0" indent="0">
              <a:buFont typeface="Arial"/>
              <a:buNone/>
              <a:defRPr/>
            </a:pPr>
            <a:endParaRPr sz="3200" b="0" i="0" u="none">
              <a:solidFill>
                <a:srgbClr val="333333"/>
              </a:solidFill>
              <a:latin typeface="Arial"/>
              <a:ea typeface="Arial"/>
              <a:cs typeface="Arial"/>
            </a:endParaRPr>
          </a:p>
          <a:p>
            <a:pPr marL="0" indent="0">
              <a:buFont typeface="Arial"/>
              <a:buNone/>
              <a:defRPr/>
            </a:pPr>
            <a:r>
              <a:rPr>
                <a:solidFill>
                  <a:srgbClr val="002060"/>
                </a:solidFill>
              </a:rPr>
              <a:t>Для успешного решения вопросов обучения,воспитания,развития личности ребенка необходимы активное взаимодействие всех участников образовательного процесса,координация педагогического труда в едином образовательном пространстве и социокультурной среде</a:t>
            </a:r>
            <a:endParaRPr>
              <a:solidFill>
                <a:srgbClr val="002060"/>
              </a:solidFill>
            </a:endParaRPr>
          </a:p>
          <a:p>
            <a:pPr marL="0" indent="0">
              <a:buFont typeface="Arial"/>
              <a:buNone/>
              <a:defRPr/>
            </a:pPr>
            <a:endParaRPr sz="1300" b="0" i="0" u="none">
              <a:solidFill>
                <a:srgbClr val="333333"/>
              </a:solidFill>
              <a:latin typeface="Arial"/>
              <a:ea typeface="Arial"/>
              <a:cs typeface="Arial"/>
            </a:endParaRPr>
          </a:p>
          <a:p>
            <a:pPr marL="0" indent="0">
              <a:buFont typeface="Arial"/>
              <a:buNone/>
              <a:defRPr/>
            </a:pPr>
            <a:endParaRPr sz="1300" b="0" i="0" u="none">
              <a:solidFill>
                <a:srgbClr val="333333"/>
              </a:solidFill>
              <a:latin typeface="Arial"/>
              <a:ea typeface="Arial"/>
              <a:cs typeface="Arial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theme/_rels/theme1.xml.rels><?xml version="1.0" encoding="UTF-8" standalone="yes"?><Relationships xmlns="http://schemas.openxmlformats.org/package/2006/relationships"></Relationships>
</file>

<file path=ppt/theme/theme1.xml><?xml version="1.0" encoding="utf-8"?>
<a:theme xmlns:a="http://schemas.openxmlformats.org/drawingml/2006/main" xmlns:r="http://schemas.openxmlformats.org/officeDocument/2006/relationships" xmlns:p="http://schemas.openxmlformats.org/presentationml/2006/main" name="Official">
  <a:themeElements>
    <a:clrScheme name="Apex">
      <a:dk1>
        <a:srgbClr val="000000"/>
      </a:dk1>
      <a:lt1>
        <a:srgbClr val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">
      <a:majorFont>
        <a:latin typeface="Arial"/>
        <a:ea typeface="Arial"/>
        <a:cs typeface="Arial"/>
      </a:majorFont>
      <a:minorFont>
        <a:latin typeface="Arial"/>
        <a:ea typeface="Arial"/>
        <a:cs typeface="Arial"/>
      </a:minorFont>
    </a:fontScheme>
    <a:fmtScheme name="Стандартная">
      <a:fillStyleLst>
        <a:solidFill>
          <a:schemeClr val="phClr"/>
        </a:solidFill>
        <a:gradFill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/>
        </a:gradFill>
        <a:gradFill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/>
        </a:gradFill>
      </a:bgFillStyleLst>
    </a:fmtScheme>
  </a:themeElements>
  <a:objectDefaults/>
  <a:extraClrSchemeLst>
    <a:extraClrScheme>
      <a:clrScheme name="Official">
        <a:dk1>
          <a:srgbClr val="000000"/>
        </a:dk1>
        <a:lt1>
          <a:srgbClr val="FFFFFF"/>
        </a:lt1>
        <a:dk2>
          <a:srgbClr val="434342"/>
        </a:dk2>
        <a:lt2>
          <a:srgbClr val="CDD7D9"/>
        </a:lt2>
        <a:accent1>
          <a:srgbClr val="797B7E"/>
        </a:accent1>
        <a:accent2>
          <a:srgbClr val="F96A1B"/>
        </a:accent2>
        <a:accent3>
          <a:srgbClr val="08A1D9"/>
        </a:accent3>
        <a:accent4>
          <a:srgbClr val="7C984A"/>
        </a:accent4>
        <a:accent5>
          <a:srgbClr val="C2AD8D"/>
        </a:accent5>
        <a:accent6>
          <a:srgbClr val="506E94"/>
        </a:accent6>
        <a:hlink>
          <a:srgbClr val="5F5F5F"/>
        </a:hlink>
        <a:folHlink>
          <a:srgbClr val="969696"/>
        </a:folHlink>
      </a:clrScheme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ONLYOFFICE/7.0.1.37</Application>
  <DocSecurity>0</DocSecurity>
  <PresentationFormat>Widescreen</PresentationFormat>
  <Paragraphs>0</Paragraphs>
  <Slides>10</Slides>
  <Notes>10</Notes>
  <HiddenSlides>0</HiddenSlides>
  <MMClips>2</MMClips>
  <ScaleCrop>0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Theme 1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</vt:vector>
  </TitlesOfParts>
  <Manager/>
  <Company/>
  <LinksUpToDate>0</LinksUpToDate>
  <SharedDoc>0</SharedDoc>
  <HyperlinkBase/>
  <HyperlinksChanged>0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/>
  <dc:identifier/>
  <dc:language/>
  <cp:lastModifiedBy/>
  <cp:revision>7</cp:revision>
  <dcterms:created xsi:type="dcterms:W3CDTF">2012-12-03T06:56:55Z</dcterms:created>
  <dcterms:modified xsi:type="dcterms:W3CDTF">2023-03-26T09:44:56Z</dcterms:modified>
  <cp:category/>
  <cp:contentStatus/>
  <cp:version/>
</cp:coreProperties>
</file>