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1" r:id="rId3"/>
    <p:sldId id="259" r:id="rId4"/>
    <p:sldId id="260" r:id="rId5"/>
    <p:sldId id="261" r:id="rId6"/>
    <p:sldId id="266" r:id="rId7"/>
    <p:sldId id="272" r:id="rId8"/>
    <p:sldId id="273" r:id="rId9"/>
    <p:sldId id="265" r:id="rId10"/>
    <p:sldId id="262" r:id="rId11"/>
    <p:sldId id="264" r:id="rId12"/>
    <p:sldId id="263" r:id="rId13"/>
    <p:sldId id="274" r:id="rId14"/>
    <p:sldId id="268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microsoft.com/office/2007/relationships/hdphoto" Target="../media/hdphoto6.wdp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microsoft.com/office/2007/relationships/hdphoto" Target="../media/hdphoto12.wdp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jpe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280920" cy="1368152"/>
          </a:xfrm>
        </p:spPr>
        <p:txBody>
          <a:bodyPr>
            <a:normAutofit fontScale="92500" lnSpcReduction="10000"/>
          </a:bodyPr>
          <a:lstStyle/>
          <a:p>
            <a:pPr marL="4572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«Детский сад № 29 присмотра и оздоровления»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Мончегорск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852936"/>
            <a:ext cx="7704855" cy="252028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ехника </a:t>
            </a:r>
            <a:r>
              <a:rPr lang="ru-RU" sz="31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Эбру</a:t>
            </a:r>
            <a:r>
              <a:rPr lang="ru-RU" sz="31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(рисование на воде) как ресурсный  метод  </a:t>
            </a:r>
            <a:r>
              <a:rPr lang="ru-RU" sz="31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коррекционного воздействия эмоциональных и поведенческих нарушений, агрессивного поведения детей дошкольного возраста.</a:t>
            </a:r>
            <a:r>
              <a:rPr lang="ru-RU" sz="3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3244335"/>
            <a:ext cx="84249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dirty="0" smtClean="0"/>
          </a:p>
          <a:p>
            <a:pPr algn="r"/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sz="20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Педагог-психолог </a:t>
            </a:r>
            <a:r>
              <a:rPr lang="en-US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0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кв.кат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r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Степанова 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А.В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02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Выступление 22.09.2021 Эбру\фото детей\20210916_121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63" y="2250719"/>
            <a:ext cx="3186354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Выступление 22.09.2021 Эбру\фото детей\20210916_1214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68760"/>
            <a:ext cx="3350768" cy="44676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Выступление 22.09.2021 Эбру\фото детей\20210916_1200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08" y="71787"/>
            <a:ext cx="3312768" cy="4705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Выступление 22.09.2021 Эбру\фото детей\20210916_1231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0" y="134634"/>
            <a:ext cx="8964489" cy="6723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24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Соня ЭБРУ\20230314_134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23495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64656" y="987585"/>
            <a:ext cx="3096343" cy="4408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F:\Соня ЭБРУ\20230314_1123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5" y="3429000"/>
            <a:ext cx="410570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9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Эбру Выставка Краски лета 2022\20220719_142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9568"/>
            <a:ext cx="3995936" cy="2996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Эбру Выставка Краски лета 2022\20220719_1423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87586" y="1349229"/>
            <a:ext cx="6220568" cy="39876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Эбру Выставка Краски лета 2022\20220719_1423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9" y="3494284"/>
            <a:ext cx="3988660" cy="299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5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586616"/>
          </a:xfrm>
        </p:spPr>
        <p:txBody>
          <a:bodyPr>
            <a:noAutofit/>
          </a:bodyPr>
          <a:lstStyle/>
          <a:p>
            <a:pPr algn="just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Ребенку 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нужен тот результат, который вызывает у него радость, изумление, удивление! </a:t>
            </a:r>
            <a:r>
              <a:rPr lang="ru-RU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— это чудесный мир возможностей, где у каждого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получается!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902" y="3645024"/>
            <a:ext cx="5139546" cy="30459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87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8928992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110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1846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Эмоциональные нарушения</a:t>
            </a:r>
            <a:b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поведении детей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2136339"/>
            <a:ext cx="7632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неустойчивое настроение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фон ребёнка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(возбудимое или депрессивное настроение),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 особенностей характера (акцентуации по типу раздражительного, гневливого или чрезвычайно угодливого поведения),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виде некоторых социально неприемлемых состояний (агрессия, страхи, фобии др.)</a:t>
            </a:r>
          </a:p>
        </p:txBody>
      </p:sp>
    </p:spTree>
    <p:extLst>
      <p:ext uri="{BB962C8B-B14F-4D97-AF65-F5344CB8AC3E}">
        <p14:creationId xmlns:p14="http://schemas.microsoft.com/office/powerpoint/2010/main" val="173670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115008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древняя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восточная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техника рисования красками на поверхности воды с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дальнейшим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переносом рисунка на бумагу или любую другую поверхность ( ткань, дерево, керамика, кожа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Прародителем метода называют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искусство </a:t>
            </a:r>
            <a:r>
              <a:rPr lang="ru-RU" sz="32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суминагаши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-в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переводе</a:t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 плавающие чернильницы». </a:t>
            </a:r>
            <a:b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841765"/>
            <a:ext cx="3407024" cy="1850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41765"/>
            <a:ext cx="3672408" cy="1785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90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610952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Этимология слова :</a:t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персидский – (</a:t>
            </a:r>
            <a:r>
              <a:rPr lang="en-US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Ebri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облако</a:t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арабский – (</a:t>
            </a:r>
            <a:r>
              <a:rPr lang="en-US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воде</a:t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чаготайский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- ( </a:t>
            </a:r>
            <a:r>
              <a:rPr lang="en-US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Ebre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волнообразный</a:t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Турцию приехало по шелковому пути из Бухары через </a:t>
            </a:r>
            <a:r>
              <a:rPr lang="ru-RU" sz="32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ран.</a:t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Европе известна с </a:t>
            </a:r>
            <a:r>
              <a:rPr lang="en-US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века как турецкая бумага или турецкое </a:t>
            </a:r>
            <a:r>
              <a:rPr lang="ru-RU" sz="32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мраморирование</a:t>
            </a: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Использовалось в издательстве.</a:t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5906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41620" y="-451821"/>
            <a:ext cx="2996952" cy="4495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402250"/>
            <a:ext cx="4995352" cy="3189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2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490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817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028343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акваанимации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коррекционной работе позволяет получить следующие позитивные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эффективное эмоциональное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отреагирование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придает социально приемлемые формы (даже в случае агрессивного проявления).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Облегчает процесс коммуникации для замкнутых, стеснительных 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возможность невербального контакта (опосредованного продуктом арт-терапии), способствует преодолению коммуникативных барьеров и психологической защиты.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Создает благоприятные условия для развития произвольности и способности к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повышает самооценку.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47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960" y="5157192"/>
            <a:ext cx="8302866" cy="467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98843" y="1126510"/>
            <a:ext cx="5071595" cy="313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1631" y="1962017"/>
            <a:ext cx="5210439" cy="275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29420" y="2900100"/>
            <a:ext cx="5051595" cy="2864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77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Выступление 22.09.2021 Эбру\фото детей\20210916_125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70" y="3528784"/>
            <a:ext cx="4187435" cy="3140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Выступление 22.09.2021 Эбру\фото детей\20210916_1245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1" y="188639"/>
            <a:ext cx="4238676" cy="3179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2431" y="2836734"/>
            <a:ext cx="3185473" cy="4247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19415" y="-253797"/>
            <a:ext cx="3307174" cy="4257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4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227</TotalTime>
  <Words>186</Words>
  <Application>Microsoft Office PowerPoint</Application>
  <PresentationFormat>Экран (4:3)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Волна</vt:lpstr>
      <vt:lpstr>Техника Эбру (рисование на воде) как ресурсный  метод  коррекционного воздействия эмоциональных и поведенческих нарушений, агрессивного поведения детей дошкольного возраста.   </vt:lpstr>
      <vt:lpstr>Эмоциональные нарушения  в поведении детей</vt:lpstr>
      <vt:lpstr>Эбру – древняя восточная техника рисования красками на поверхности воды с дальнейшим переносом рисунка на бумагу или любую другую поверхность ( ткань, дерево, керамика, кожа). Прародителем метода называют искусство суминагаши-в переводе  « плавающие чернильницы».  </vt:lpstr>
      <vt:lpstr>     Этимология слова : персидский – (Ebri) – облако арабский – (Ab ru) – на воде чаготайский  - ( Ebre) – волнообразный  В Турцию приехало по шелковому пути из Бухары через Иран. В Европе известна с XVII века как турецкая бумага или турецкое мраморирование. Использовалось в издательстве.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Ребенку нужен тот результат, который вызывает у него радость, изумление, удивление! Эбру — это чудесный мир возможностей, где у каждого получается!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арт-терапевтической техники «Эбру» с детьми старшего дошкольного возраста»</dc:title>
  <dc:creator>Администратор</dc:creator>
  <cp:lastModifiedBy>Пользователь Windows</cp:lastModifiedBy>
  <cp:revision>36</cp:revision>
  <dcterms:created xsi:type="dcterms:W3CDTF">2021-09-16T21:32:37Z</dcterms:created>
  <dcterms:modified xsi:type="dcterms:W3CDTF">2023-05-02T18:48:56Z</dcterms:modified>
</cp:coreProperties>
</file>