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D51F58F4-3788-46DE-9CDF-974CC68289B0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C09B274A-DCD8-4C41-8180-0173C09FDD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F58F4-3788-46DE-9CDF-974CC68289B0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B274A-DCD8-4C41-8180-0173C09FDD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F58F4-3788-46DE-9CDF-974CC68289B0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B274A-DCD8-4C41-8180-0173C09FDD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D51F58F4-3788-46DE-9CDF-974CC68289B0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B274A-DCD8-4C41-8180-0173C09FDD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D51F58F4-3788-46DE-9CDF-974CC68289B0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C09B274A-DCD8-4C41-8180-0173C09FDD6A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D51F58F4-3788-46DE-9CDF-974CC68289B0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09B274A-DCD8-4C41-8180-0173C09FDD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D51F58F4-3788-46DE-9CDF-974CC68289B0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C09B274A-DCD8-4C41-8180-0173C09FDD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F58F4-3788-46DE-9CDF-974CC68289B0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B274A-DCD8-4C41-8180-0173C09FDD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D51F58F4-3788-46DE-9CDF-974CC68289B0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09B274A-DCD8-4C41-8180-0173C09FDD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D51F58F4-3788-46DE-9CDF-974CC68289B0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C09B274A-DCD8-4C41-8180-0173C09FDD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D51F58F4-3788-46DE-9CDF-974CC68289B0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C09B274A-DCD8-4C41-8180-0173C09FDD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D51F58F4-3788-46DE-9CDF-974CC68289B0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C09B274A-DCD8-4C41-8180-0173C09FDD6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media1.wav"/><Relationship Id="rId7" Type="http://schemas.openxmlformats.org/officeDocument/2006/relationships/image" Target="../media/image3.png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1.xml"/><Relationship Id="rId5" Type="http://schemas.openxmlformats.org/officeDocument/2006/relationships/audio" Target="../media/media2.mp3"/><Relationship Id="rId10" Type="http://schemas.openxmlformats.org/officeDocument/2006/relationships/image" Target="../media/image6.png"/><Relationship Id="rId4" Type="http://schemas.microsoft.com/office/2007/relationships/media" Target="../media/media2.mp3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799" y="116633"/>
            <a:ext cx="7772400" cy="864095"/>
          </a:xfrm>
        </p:spPr>
        <p:txBody>
          <a:bodyPr>
            <a:normAutofit/>
          </a:bodyPr>
          <a:lstStyle/>
          <a:p>
            <a:pPr algn="ctr"/>
            <a:r>
              <a:rPr lang="ru-RU" sz="1600" b="1" i="1" dirty="0" smtClean="0">
                <a:solidFill>
                  <a:schemeClr val="accent4">
                    <a:lumMod val="50000"/>
                  </a:schemeClr>
                </a:solidFill>
                <a:effectLst/>
                <a:cs typeface="Aharoni" pitchFamily="2" charset="-79"/>
              </a:rPr>
              <a:t>Муниципальное бюджетное дошкольное образовательное учреждение</a:t>
            </a:r>
            <a:br>
              <a:rPr lang="ru-RU" sz="1600" b="1" i="1" dirty="0" smtClean="0">
                <a:solidFill>
                  <a:schemeClr val="accent4">
                    <a:lumMod val="50000"/>
                  </a:schemeClr>
                </a:solidFill>
                <a:effectLst/>
                <a:cs typeface="Aharoni" pitchFamily="2" charset="-79"/>
              </a:rPr>
            </a:br>
            <a:r>
              <a:rPr lang="ru-RU" sz="1600" b="1" i="1" dirty="0" smtClean="0">
                <a:solidFill>
                  <a:schemeClr val="accent4">
                    <a:lumMod val="50000"/>
                  </a:schemeClr>
                </a:solidFill>
                <a:effectLst/>
                <a:cs typeface="Aharoni" pitchFamily="2" charset="-79"/>
              </a:rPr>
              <a:t>«Детский сад комбинированного вида №39»</a:t>
            </a:r>
            <a:endParaRPr lang="ru-RU" sz="1600" b="1" i="1" dirty="0">
              <a:solidFill>
                <a:schemeClr val="accent4">
                  <a:lumMod val="50000"/>
                </a:schemeClr>
              </a:solidFill>
              <a:effectLst/>
              <a:cs typeface="Aharoni" pitchFamily="2" charset="-79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11960" y="5949280"/>
            <a:ext cx="4922942" cy="908720"/>
          </a:xfrm>
        </p:spPr>
        <p:txBody>
          <a:bodyPr>
            <a:normAutofit lnSpcReduction="10000"/>
          </a:bodyPr>
          <a:lstStyle/>
          <a:p>
            <a:pPr algn="r"/>
            <a:r>
              <a:rPr lang="ru-RU" sz="1800" b="1" i="1" dirty="0" smtClean="0">
                <a:solidFill>
                  <a:schemeClr val="tx2">
                    <a:lumMod val="50000"/>
                  </a:schemeClr>
                </a:solidFill>
                <a:cs typeface="Aharoni" pitchFamily="2" charset="-79"/>
              </a:rPr>
              <a:t>Подготовила:</a:t>
            </a:r>
          </a:p>
          <a:p>
            <a:pPr algn="r"/>
            <a:r>
              <a:rPr lang="ru-RU" sz="1800" b="1" i="1" dirty="0">
                <a:solidFill>
                  <a:schemeClr val="tx2">
                    <a:lumMod val="50000"/>
                  </a:schemeClr>
                </a:solidFill>
                <a:cs typeface="Aharoni" pitchFamily="2" charset="-79"/>
              </a:rPr>
              <a:t>м</a:t>
            </a:r>
            <a:r>
              <a:rPr lang="ru-RU" sz="1800" b="1" i="1" dirty="0" smtClean="0">
                <a:solidFill>
                  <a:schemeClr val="tx2">
                    <a:lumMod val="50000"/>
                  </a:schemeClr>
                </a:solidFill>
                <a:cs typeface="Aharoni" pitchFamily="2" charset="-79"/>
              </a:rPr>
              <a:t>узыкальный руководитель</a:t>
            </a:r>
          </a:p>
          <a:p>
            <a:pPr algn="r"/>
            <a:r>
              <a:rPr lang="ru-RU" sz="1800" b="1" i="1" dirty="0" err="1" smtClean="0">
                <a:solidFill>
                  <a:schemeClr val="tx2">
                    <a:lumMod val="50000"/>
                  </a:schemeClr>
                </a:solidFill>
                <a:cs typeface="Aharoni" pitchFamily="2" charset="-79"/>
              </a:rPr>
              <a:t>Белкова</a:t>
            </a:r>
            <a:r>
              <a:rPr lang="ru-RU" sz="1800" b="1" i="1" dirty="0" smtClean="0">
                <a:solidFill>
                  <a:schemeClr val="tx2">
                    <a:lumMod val="50000"/>
                  </a:schemeClr>
                </a:solidFill>
                <a:cs typeface="Aharoni" pitchFamily="2" charset="-79"/>
              </a:rPr>
              <a:t> Светлана Александровна</a:t>
            </a:r>
            <a:endParaRPr lang="ru-RU" sz="1800" b="1" i="1" dirty="0">
              <a:solidFill>
                <a:schemeClr val="tx2">
                  <a:lumMod val="50000"/>
                </a:schemeClr>
              </a:solidFill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528627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3146">
        <p14:reveal/>
      </p:transition>
    </mc:Choice>
    <mc:Fallback>
      <p:transition spd="slow" advTm="314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5" y="116633"/>
            <a:ext cx="7990654" cy="1440159"/>
          </a:xfrm>
        </p:spPr>
        <p:txBody>
          <a:bodyPr>
            <a:noAutofit/>
          </a:bodyPr>
          <a:lstStyle/>
          <a:p>
            <a:pPr algn="l"/>
            <a:r>
              <a:rPr lang="ru-RU" sz="3600" b="1" i="1" dirty="0" smtClean="0">
                <a:solidFill>
                  <a:schemeClr val="accent4">
                    <a:lumMod val="50000"/>
                  </a:schemeClr>
                </a:solidFill>
                <a:effectLst/>
                <a:cs typeface="Aharoni" pitchFamily="2" charset="-79"/>
              </a:rPr>
              <a:t/>
            </a:r>
            <a:br>
              <a:rPr lang="ru-RU" sz="3600" b="1" i="1" dirty="0" smtClean="0">
                <a:solidFill>
                  <a:schemeClr val="accent4">
                    <a:lumMod val="50000"/>
                  </a:schemeClr>
                </a:solidFill>
                <a:effectLst/>
                <a:cs typeface="Aharoni" pitchFamily="2" charset="-79"/>
              </a:rPr>
            </a:b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effectLst/>
                <a:cs typeface="Aharoni" pitchFamily="2" charset="-79"/>
              </a:rPr>
              <a:t>Цель: развитие чувства ритма, внимания, быстроту реакции.</a:t>
            </a:r>
            <a:endParaRPr lang="ru-RU" sz="3600" b="1" i="1" dirty="0">
              <a:solidFill>
                <a:schemeClr val="tx2">
                  <a:lumMod val="50000"/>
                </a:schemeClr>
              </a:solidFill>
              <a:effectLst/>
              <a:cs typeface="Aharoni" pitchFamily="2" charset="-79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90406"/>
            <a:ext cx="2315324" cy="221465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23727" y="1988840"/>
            <a:ext cx="62646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Матрешка в красном сарафане = хлопки в ладоши.</a:t>
            </a: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078" y="4183997"/>
            <a:ext cx="1872208" cy="249627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345286" y="4509120"/>
            <a:ext cx="604313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Матрешка в синем сарафане = «Притопы» </a:t>
            </a: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9" name="abdd4018-34d6-4db3-9a07-41622d667c72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88422" y="1790406"/>
            <a:ext cx="609600" cy="609600"/>
          </a:xfrm>
          <a:prstGeom prst="rect">
            <a:avLst/>
          </a:prstGeom>
        </p:spPr>
      </p:pic>
      <p:pic>
        <p:nvPicPr>
          <p:cNvPr id="12" name="Вологодский Краковяк - Аранжировка А.Корбакова (www.hotplayer.ru).mp3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244408" y="5593265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17140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573"/>
    </mc:Choice>
    <mc:Fallback>
      <p:transition spd="slow" advTm="215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26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numSld="6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299" objId="9"/>
        <p14:playEvt time="13894" objId="12"/>
        <p14:stopEvt time="14071" objId="9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544" y="14420"/>
            <a:ext cx="6596106" cy="63093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412777"/>
            <a:ext cx="2776618" cy="273630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1114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362"/>
    </mc:Choice>
    <mc:Fallback>
      <p:transition spd="slow" advTm="93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04" y="422532"/>
            <a:ext cx="4631116" cy="617482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319" y="1772816"/>
            <a:ext cx="3511166" cy="26728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535689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267"/>
    </mc:Choice>
    <mc:Fallback>
      <p:transition spd="slow" advTm="82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544" y="14420"/>
            <a:ext cx="6596106" cy="63093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412777"/>
            <a:ext cx="2776618" cy="273630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74646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167"/>
    </mc:Choice>
    <mc:Fallback>
      <p:transition spd="slow" advTm="81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04" y="422532"/>
            <a:ext cx="4631116" cy="617482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319" y="1772816"/>
            <a:ext cx="3511166" cy="26728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01373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541"/>
    </mc:Choice>
    <mc:Fallback>
      <p:transition spd="slow" advTm="85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1988840"/>
            <a:ext cx="77768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i="1" dirty="0" smtClean="0">
                <a:solidFill>
                  <a:schemeClr val="tx2">
                    <a:lumMod val="50000"/>
                  </a:schemeClr>
                </a:solidFill>
              </a:rPr>
              <a:t>МОЛОДЦЫ!</a:t>
            </a:r>
            <a:endParaRPr lang="ru-RU" sz="80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9838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51"/>
    </mc:Choice>
    <mc:Fallback>
      <p:transition spd="slow" advTm="4051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8|4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75</TotalTime>
  <Words>31</Words>
  <Application>Microsoft Office PowerPoint</Application>
  <PresentationFormat>Экран (4:3)</PresentationFormat>
  <Paragraphs>8</Paragraphs>
  <Slides>7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Яркая</vt:lpstr>
      <vt:lpstr>Муниципальное бюджетное дошкольное образовательное учреждение «Детский сад комбинированного вида №39»</vt:lpstr>
      <vt:lpstr> Цель: развитие чувства ритма, внимания, быстроту реакции.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«Детский сад комбинированного вида №39»</dc:title>
  <dc:creator>BEM</dc:creator>
  <cp:lastModifiedBy>BEM</cp:lastModifiedBy>
  <cp:revision>7</cp:revision>
  <dcterms:created xsi:type="dcterms:W3CDTF">2023-04-16T15:11:32Z</dcterms:created>
  <dcterms:modified xsi:type="dcterms:W3CDTF">2023-04-16T16:26:47Z</dcterms:modified>
</cp:coreProperties>
</file>