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8А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Comedy</c:v>
                </c:pt>
                <c:pt idx="1">
                  <c:v>Horror</c:v>
                </c:pt>
                <c:pt idx="2">
                  <c:v>Sci-Fi</c:v>
                </c:pt>
                <c:pt idx="3">
                  <c:v>Cartoon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20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8В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Comedy</c:v>
                </c:pt>
                <c:pt idx="1">
                  <c:v>Horror</c:v>
                </c:pt>
                <c:pt idx="2">
                  <c:v>Sci-Fi</c:v>
                </c:pt>
                <c:pt idx="3">
                  <c:v>Cartoon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15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8Г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Comedy</c:v>
                </c:pt>
                <c:pt idx="1">
                  <c:v>Horror</c:v>
                </c:pt>
                <c:pt idx="2">
                  <c:v>Sci-Fi</c:v>
                </c:pt>
                <c:pt idx="3">
                  <c:v>Cartoon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axId val="150750336"/>
        <c:axId val="150751872"/>
      </c:barChart>
      <c:catAx>
        <c:axId val="150750336"/>
        <c:scaling>
          <c:orientation val="minMax"/>
        </c:scaling>
        <c:axPos val="b"/>
        <c:tickLblPos val="nextTo"/>
        <c:crossAx val="150751872"/>
        <c:crosses val="autoZero"/>
        <c:auto val="1"/>
        <c:lblAlgn val="ctr"/>
        <c:lblOffset val="100"/>
      </c:catAx>
      <c:valAx>
        <c:axId val="150751872"/>
        <c:scaling>
          <c:orientation val="minMax"/>
        </c:scaling>
        <c:axPos val="l"/>
        <c:majorGridlines/>
        <c:numFmt formatCode="General" sourceLinked="1"/>
        <c:tickLblPos val="nextTo"/>
        <c:crossAx val="1507503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F02-8D9C-4918-BA3A-11A0588D1EB7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39B302A-A7E0-46F7-A9C7-2EF6130AC3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9064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F02-8D9C-4918-BA3A-11A0588D1EB7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302A-A7E0-46F7-A9C7-2EF6130AC3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370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F02-8D9C-4918-BA3A-11A0588D1EB7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302A-A7E0-46F7-A9C7-2EF6130AC3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806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F02-8D9C-4918-BA3A-11A0588D1EB7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302A-A7E0-46F7-A9C7-2EF6130AC3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330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F02-8D9C-4918-BA3A-11A0588D1EB7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302A-A7E0-46F7-A9C7-2EF6130AC3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548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F02-8D9C-4918-BA3A-11A0588D1EB7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302A-A7E0-46F7-A9C7-2EF6130AC3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182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F02-8D9C-4918-BA3A-11A0588D1EB7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302A-A7E0-46F7-A9C7-2EF6130AC3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599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F02-8D9C-4918-BA3A-11A0588D1EB7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302A-A7E0-46F7-A9C7-2EF6130AC3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55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F02-8D9C-4918-BA3A-11A0588D1EB7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302A-A7E0-46F7-A9C7-2EF6130AC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20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F02-8D9C-4918-BA3A-11A0588D1EB7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302A-A7E0-46F7-A9C7-2EF6130AC3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11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882AF02-8D9C-4918-BA3A-11A0588D1EB7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302A-A7E0-46F7-A9C7-2EF6130AC3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013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2AF02-8D9C-4918-BA3A-11A0588D1EB7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39B302A-A7E0-46F7-A9C7-2EF6130AC3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525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%20Microsoft%20PowerPoint.ppt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video/preview/6639383608645425535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56C97E-027B-4534-AE66-1C263A3987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1062CC8-D417-42C8-BED6-A684BE9E3A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645321-A465-46CA-864F-29DF16DFC7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45" y="341218"/>
            <a:ext cx="3842982" cy="38429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5253403-5D7D-4914-BC9F-504A78ED4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2550" y="781396"/>
            <a:ext cx="4513997" cy="45139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4286C3-24A9-45B5-9F9C-C60B7DE25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6547" y="3367020"/>
            <a:ext cx="2228305" cy="266778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9FFB37A-4860-499B-AFD4-A287F38EF36A}"/>
              </a:ext>
            </a:extLst>
          </p:cNvPr>
          <p:cNvSpPr/>
          <p:nvPr/>
        </p:nvSpPr>
        <p:spPr>
          <a:xfrm>
            <a:off x="589342" y="4595291"/>
            <a:ext cx="43749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Science-fiction</a:t>
            </a: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0D1D4B3-F702-434C-9E26-3AA4133D07B2}"/>
              </a:ext>
            </a:extLst>
          </p:cNvPr>
          <p:cNvSpPr/>
          <p:nvPr/>
        </p:nvSpPr>
        <p:spPr>
          <a:xfrm>
            <a:off x="7720689" y="199033"/>
            <a:ext cx="2366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cartoon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B6AC17C-9DF3-4DB1-A08D-9AB3A403EE4E}"/>
              </a:ext>
            </a:extLst>
          </p:cNvPr>
          <p:cNvSpPr/>
          <p:nvPr/>
        </p:nvSpPr>
        <p:spPr>
          <a:xfrm>
            <a:off x="7452262" y="3865734"/>
            <a:ext cx="2032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horror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735D5BF-7F02-48FD-A29F-D789AECE7B9B}"/>
              </a:ext>
            </a:extLst>
          </p:cNvPr>
          <p:cNvSpPr/>
          <p:nvPr/>
        </p:nvSpPr>
        <p:spPr>
          <a:xfrm>
            <a:off x="3750591" y="5620018"/>
            <a:ext cx="4020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documentary</a:t>
            </a:r>
            <a:endParaRPr lang="ru-RU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994AE4D-0AE7-4B05-96E8-96B5C4F4303B}"/>
              </a:ext>
            </a:extLst>
          </p:cNvPr>
          <p:cNvSpPr/>
          <p:nvPr/>
        </p:nvSpPr>
        <p:spPr>
          <a:xfrm>
            <a:off x="8031662" y="2067065"/>
            <a:ext cx="2454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comedy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1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66F24B-6B6D-43FD-A719-5A645B70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5FCDD3F-4B93-4CED-9261-6DB1054E7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140" y="0"/>
            <a:ext cx="3449638" cy="34496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FA0D709-A5AB-4732-992B-2D1A863E7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003" y="3107366"/>
            <a:ext cx="3449638" cy="29461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353A11-F0C9-419C-880A-F61C67AA1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5216" y="87747"/>
            <a:ext cx="3449638" cy="33331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FDE5B3E-0B62-4240-8885-5B2E2B41BB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4781" y="3330421"/>
            <a:ext cx="2902348" cy="27820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2EFADDE-B4F4-4A8A-AAE5-EB69150BF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3608" y="-1"/>
            <a:ext cx="3841608" cy="371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2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B34D51-E8FF-42F0-BD40-902E2774E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0794B7-50C8-43D4-8982-FE4FACE1B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 yellow hat</a:t>
            </a:r>
            <a:r>
              <a:rPr lang="en-US" sz="2400" dirty="0"/>
              <a:t>: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up 2 sentences which are true and 2 sentences which are false.</a:t>
            </a:r>
          </a:p>
          <a:p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 blue  hat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down 10 adjectives.</a:t>
            </a:r>
          </a:p>
          <a:p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 red hat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3 questions to the text.</a:t>
            </a:r>
          </a:p>
          <a:p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 brown hat 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down all the types of films.</a:t>
            </a:r>
          </a:p>
          <a:p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 pink hat 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retell the text in 5 sentences.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591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types of films which pupils of our school prefer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surprised to see that…</a:t>
            </a:r>
            <a:endParaRPr lang="ru-RU" dirty="0" smtClean="0"/>
          </a:p>
          <a:p>
            <a:r>
              <a:rPr lang="en-US" dirty="0" smtClean="0"/>
              <a:t>I find it interesting that…</a:t>
            </a:r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399471" y="2544792"/>
          <a:ext cx="7461849" cy="3467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C9B392-A954-4D8A-A162-2CE15008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C56B7BE-01D9-432D-A7E9-D6A591FEB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012895" cy="6179574"/>
          </a:xfrm>
        </p:spPr>
      </p:pic>
      <p:pic>
        <p:nvPicPr>
          <p:cNvPr id="7" name="Рисунок 6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xmlns="" id="{F7715592-1390-4AC8-BE2D-087FF72C5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2895" y="0"/>
            <a:ext cx="7179106" cy="6179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CD436C-4655-4154-A5DB-57727B2246FC}"/>
              </a:ext>
            </a:extLst>
          </p:cNvPr>
          <p:cNvSpPr txBox="1"/>
          <p:nvPr/>
        </p:nvSpPr>
        <p:spPr>
          <a:xfrm>
            <a:off x="3043084" y="6304624"/>
            <a:ext cx="610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https://yandex.ru/video/preview/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  <a:hlinkClick r:id="rId5"/>
              </a:rPr>
              <a:t>6639383608645425535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08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119CAD-D361-4919-905F-B76F85989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 you have 3000 </a:t>
            </a:r>
            <a:r>
              <a:rPr lang="en-US" dirty="0" err="1"/>
              <a:t>roubles.How</a:t>
            </a:r>
            <a:r>
              <a:rPr lang="en-US" dirty="0"/>
              <a:t> many tickets can you buy?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264A109-B215-45F6-A86F-5AFB0FA6F6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864194"/>
            <a:ext cx="4645025" cy="344151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A2440332-DB6F-4768-9F96-DD55444D7A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2034" y="2109019"/>
            <a:ext cx="4588933" cy="2884788"/>
          </a:xfrm>
        </p:spPr>
      </p:pic>
    </p:spTree>
    <p:extLst>
      <p:ext uri="{BB962C8B-B14F-4D97-AF65-F5344CB8AC3E}">
        <p14:creationId xmlns:p14="http://schemas.microsoft.com/office/powerpoint/2010/main" xmlns="" val="27422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EB665E-6A5D-49FB-A785-214361BE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 Interview with a Film-star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3752ADF-7D95-4422-9F1F-FF88F1965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646" y="1853754"/>
            <a:ext cx="5751870" cy="4199727"/>
          </a:xfrm>
        </p:spPr>
      </p:pic>
    </p:spTree>
    <p:extLst>
      <p:ext uri="{BB962C8B-B14F-4D97-AF65-F5344CB8AC3E}">
        <p14:creationId xmlns:p14="http://schemas.microsoft.com/office/powerpoint/2010/main" xmlns="" val="22844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kisspng-smiley-emoticon-emoji-annoyance-clip-art-hand-emoji-5ad35e75404f82.24440517152380171726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0143" y="1921234"/>
            <a:ext cx="4052962" cy="3616923"/>
          </a:xfrm>
        </p:spPr>
      </p:pic>
      <p:pic>
        <p:nvPicPr>
          <p:cNvPr id="6" name="Рисунок 5" descr="kisspng-smiley-thumb-signal-emoticon-clip-art-chicken-emoji-5b5164c87261a4.65285366153206087246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656" y="1932316"/>
            <a:ext cx="3985404" cy="3579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425</TotalTime>
  <Words>108</Words>
  <Application>Microsoft Office PowerPoint</Application>
  <PresentationFormat>Произвольный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Галерея</vt:lpstr>
      <vt:lpstr>Слайд 1</vt:lpstr>
      <vt:lpstr>Слайд 2</vt:lpstr>
      <vt:lpstr>Hats</vt:lpstr>
      <vt:lpstr>The types of films which pupils of our school prefer</vt:lpstr>
      <vt:lpstr>Слайд 5</vt:lpstr>
      <vt:lpstr>Imagine you have 3000 roubles.How many tickets can you buy?</vt:lpstr>
      <vt:lpstr>An Interview with a Film-star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Костян Назимов</dc:creator>
  <cp:lastModifiedBy>User</cp:lastModifiedBy>
  <cp:revision>11</cp:revision>
  <dcterms:created xsi:type="dcterms:W3CDTF">2022-02-10T05:08:54Z</dcterms:created>
  <dcterms:modified xsi:type="dcterms:W3CDTF">2022-04-15T06:18:11Z</dcterms:modified>
</cp:coreProperties>
</file>