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74" r:id="rId12"/>
    <p:sldId id="273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5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A717D34-8239-47BE-B4C7-5C132D00A35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4B6AE2-7681-42C1-BE10-0ED726CC7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2.bp.blogspot.com/-2PLJ2FNgzwc/Vzq43v_t5KI/AAAAAAAANrY/gVMAsfP5hR0bO02upGrXl9QeKGNTkmb6wCLcB/s1600/140814153745-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3.bp.blogspot.com/-4usHYsib2Bo/Vzq42FY6lOI/AAAAAAAANrU/I7pUhjfHPlcp3AmMgTYm9kcFcBGNqmeNwCLcB/s1600/140814153745-7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йер\Desktop\мк\IMG_206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8814"/>
          <a:stretch/>
        </p:blipFill>
        <p:spPr bwMode="auto">
          <a:xfrm>
            <a:off x="381645" y="1772816"/>
            <a:ext cx="400903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23789" y="4797152"/>
            <a:ext cx="3309803" cy="1260629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Майер Юлия Рудольфовна, педагог дополнительного образования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723788" y="2708920"/>
            <a:ext cx="3376603" cy="1800200"/>
          </a:xfrm>
        </p:spPr>
        <p:txBody>
          <a:bodyPr>
            <a:no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авторской броши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557" y="188640"/>
            <a:ext cx="8568952" cy="9244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«Социально-образовательный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413545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t="24545" r="20724" b="20924"/>
          <a:stretch/>
        </p:blipFill>
        <p:spPr bwMode="auto">
          <a:xfrm>
            <a:off x="1631767" y="1628800"/>
            <a:ext cx="6017341" cy="4232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6552728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 деталей</a:t>
            </a:r>
          </a:p>
        </p:txBody>
      </p:sp>
    </p:spTree>
    <p:extLst>
      <p:ext uri="{BB962C8B-B14F-4D97-AF65-F5344CB8AC3E}">
        <p14:creationId xmlns:p14="http://schemas.microsoft.com/office/powerpoint/2010/main" val="120193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06914"/>
            <a:ext cx="6984776" cy="9361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400" b="1" dirty="0"/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капюшона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r="29166" b="51708"/>
          <a:stretch/>
        </p:blipFill>
        <p:spPr bwMode="auto">
          <a:xfrm>
            <a:off x="610553" y="1294280"/>
            <a:ext cx="1800199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68083" y="1772816"/>
            <a:ext cx="52565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Сшейте деталь капюшона по линии ширины швом «назад иголку»</a:t>
            </a:r>
          </a:p>
          <a:p>
            <a:pPr marL="342900" indent="-342900" algn="just"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Подогните один из внешних краев капюшона и подклейте</a:t>
            </a:r>
          </a:p>
          <a:p>
            <a:pPr marL="342900" indent="-342900" algn="just"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Вклейте лицо в деталь капюшона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24999" r="42089" b="30151"/>
          <a:stretch/>
        </p:blipFill>
        <p:spPr bwMode="auto">
          <a:xfrm>
            <a:off x="646221" y="4797152"/>
            <a:ext cx="1764532" cy="1522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t="14744" r="16026" b="25638"/>
          <a:stretch/>
        </p:blipFill>
        <p:spPr bwMode="auto">
          <a:xfrm>
            <a:off x="611561" y="2996952"/>
            <a:ext cx="1799192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473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251520" y="620688"/>
            <a:ext cx="7848872" cy="9361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dirty="0"/>
              <a:t>	</a:t>
            </a:r>
            <a:r>
              <a:rPr lang="ru-RU" sz="4400" b="1" dirty="0"/>
              <a:t> </a:t>
            </a:r>
            <a:r>
              <a:rPr lang="ru-RU" sz="6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ушей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1" y="4941168"/>
            <a:ext cx="792088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Уши попарно сшейте между собой с изнаночной стороны швом «назад иголку». </a:t>
            </a:r>
          </a:p>
          <a:p>
            <a:pPr indent="354013"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Выверните их на лицевую сторону.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t="48292" r="24519"/>
          <a:stretch/>
        </p:blipFill>
        <p:spPr bwMode="auto">
          <a:xfrm>
            <a:off x="2519773" y="1683030"/>
            <a:ext cx="4104456" cy="288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800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195736" y="692696"/>
            <a:ext cx="5256584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dirty="0"/>
              <a:t>	</a:t>
            </a:r>
            <a:r>
              <a:rPr lang="ru-RU" sz="4400" b="1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броши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1" t="35257" r="13462" b="6194"/>
          <a:stretch/>
        </p:blipFill>
        <p:spPr bwMode="auto">
          <a:xfrm>
            <a:off x="1576579" y="2421559"/>
            <a:ext cx="1604281" cy="157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63888" y="1628800"/>
            <a:ext cx="49685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Прошейте швом «вперед иголку» свободный край капюшона</a:t>
            </a:r>
          </a:p>
          <a:p>
            <a:pPr marL="457200" indent="-457200" algn="just">
              <a:buAutoNum type="arabicPeriod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Намажьте клеем заднюю часть лица, нитку стяните и сделайте узел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Приклейте уши, при необходимости пришейте их к капюшону потайным швом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Приклейте застежку на заднюю часть головы между ушей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10895" r="14743" b="3"/>
          <a:stretch/>
        </p:blipFill>
        <p:spPr bwMode="auto">
          <a:xfrm>
            <a:off x="1576579" y="4831588"/>
            <a:ext cx="1750832" cy="1567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22223" r="40590" b="4295"/>
          <a:stretch/>
        </p:blipFill>
        <p:spPr bwMode="auto">
          <a:xfrm>
            <a:off x="611560" y="1012138"/>
            <a:ext cx="1584176" cy="1504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3"/>
          <a:stretch/>
        </p:blipFill>
        <p:spPr bwMode="auto">
          <a:xfrm>
            <a:off x="611560" y="3717032"/>
            <a:ext cx="1584176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4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13610" r="10706" b="7719"/>
          <a:stretch/>
        </p:blipFill>
        <p:spPr>
          <a:xfrm>
            <a:off x="2104655" y="1412776"/>
            <a:ext cx="4464496" cy="4204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378" y="620688"/>
            <a:ext cx="331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Брошь готова!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5733256"/>
            <a:ext cx="494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2357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96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Тедди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кукла с человеческим личиком и телом медведя или другой зверюшки (например, зайчика или козлика)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 b="14546"/>
          <a:stretch/>
        </p:blipFill>
        <p:spPr>
          <a:xfrm>
            <a:off x="1259632" y="620688"/>
            <a:ext cx="6480720" cy="484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47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51931"/>
            <a:ext cx="3800779" cy="480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8" y="1304764"/>
            <a:ext cx="3773219" cy="471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79512" y="558685"/>
            <a:ext cx="4608512" cy="926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Тедди -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5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c.pics.livejournal.com/olga_ya_lj/73156790/87102/87102_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4560"/>
            <a:ext cx="2972637" cy="475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c.pics.livejournal.com/olga_ya_lj/73156790/86878/86878_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4560"/>
            <a:ext cx="3744416" cy="475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476672"/>
            <a:ext cx="8208912" cy="111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 Арктики </a:t>
            </a:r>
          </a:p>
          <a:p>
            <a:pPr marL="0" indent="0">
              <a:buFont typeface="Wingdings 2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Роберт и Жозефина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c.pics.livejournal.com/olga_ya_lj/73156790/87474/87474_6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8" y="1380840"/>
            <a:ext cx="341905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4905" y="1556792"/>
            <a:ext cx="4139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фотография Мэри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костюме полярника  стала известной в начале 1900-х. Она  была напечатана многими изданиями. </a:t>
            </a:r>
          </a:p>
          <a:p>
            <a:pPr indent="442913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девочка стала знаменитой.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553682"/>
            <a:ext cx="4176464" cy="710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2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05" y="476672"/>
            <a:ext cx="8712968" cy="1296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товаров </a:t>
            </a: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Мери </a:t>
            </a:r>
            <a:r>
              <a:rPr lang="ru-RU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s://2.bp.blogspot.com/-2PLJ2FNgzwc/Vzq43v_t5KI/AAAAAAAANrY/gVMAsfP5hR0bO02upGrXl9QeKGNTkmb6wCLcB/s1600/140814153745-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1" y="1514291"/>
            <a:ext cx="37444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3.bp.blogspot.com/-4usHYsib2Bo/Vzq42FY6lOI/AAAAAAAANrU/I7pUhjfHPlcp3AmMgTYm9kcFcBGNqmeNwCLcB/s320/140814153745-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14291"/>
            <a:ext cx="36004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6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715201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изготовления лица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9078"/>
              </p:ext>
            </p:extLst>
          </p:nvPr>
        </p:nvGraphicFramePr>
        <p:xfrm>
          <a:off x="899592" y="1412776"/>
          <a:ext cx="7416825" cy="4791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«-»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фарфор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нужно шлифовать,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грунтовать,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тона кожи,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приятный на ощупь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трудоемкое изготовление,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 запекания в специальной печи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самозастывающая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полимерная масса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лепится,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поддается шлифовке после высыхания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боится воды,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6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запекаемая полимерная глина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боится воды,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лепится,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 имеет цвет тона кожи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запекания не поддается корректировке,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лица изменить нельзя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готовая масса папье-маше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лепится,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поддается шлифовке после высыхания,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легкая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боится воды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07" marR="606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52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9528" r="59451" b="23055"/>
          <a:stretch/>
        </p:blipFill>
        <p:spPr>
          <a:xfrm>
            <a:off x="683568" y="1996672"/>
            <a:ext cx="2808252" cy="32446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22362"/>
            <a:ext cx="6408712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лица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7904" y="1772816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Снимите слепок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Откорректируйте черты лица и его овал</a:t>
            </a:r>
          </a:p>
          <a:p>
            <a:pPr marL="342900" indent="-342900" algn="just">
              <a:buFontTx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Высушите заготовку</a:t>
            </a:r>
          </a:p>
          <a:p>
            <a:pPr marL="342900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Отшлифуйте заготовку наждачной бумагой</a:t>
            </a:r>
          </a:p>
          <a:p>
            <a:pPr marL="342900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Загрунтуйте лицо</a:t>
            </a:r>
          </a:p>
          <a:p>
            <a:pPr marL="342900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Распишите лицо акриловыми красками</a:t>
            </a:r>
          </a:p>
        </p:txBody>
      </p:sp>
    </p:spTree>
    <p:extLst>
      <p:ext uri="{BB962C8B-B14F-4D97-AF65-F5344CB8AC3E}">
        <p14:creationId xmlns:p14="http://schemas.microsoft.com/office/powerpoint/2010/main" val="416285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23441" r="6290" b="17634"/>
          <a:stretch/>
        </p:blipFill>
        <p:spPr>
          <a:xfrm>
            <a:off x="722671" y="1607574"/>
            <a:ext cx="7846142" cy="40410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6846"/>
            <a:ext cx="7931225" cy="100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выкроек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3968" y="226758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 окружности  лица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107420" y="2677057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600982" y="27762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59" y="1750419"/>
            <a:ext cx="2751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Капюшон 1 деталь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6360" y="4149080"/>
            <a:ext cx="2263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  4 детали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4869160"/>
            <a:ext cx="72007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51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344</TotalTime>
  <Words>318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2</vt:lpstr>
      <vt:lpstr>Остин</vt:lpstr>
      <vt:lpstr>Изготовление авторской броши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Тедди -долл</dc:title>
  <dc:creator>Майер</dc:creator>
  <cp:lastModifiedBy>Владлен</cp:lastModifiedBy>
  <cp:revision>88</cp:revision>
  <dcterms:created xsi:type="dcterms:W3CDTF">2020-03-15T14:55:50Z</dcterms:created>
  <dcterms:modified xsi:type="dcterms:W3CDTF">2023-03-10T05:21:07Z</dcterms:modified>
</cp:coreProperties>
</file>