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8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23.xml.rels" ContentType="application/vnd.openxmlformats-package.relationships+xml"/>
  <Override PartName="/ppt/notesSlides/_rels/notesSlide24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26.xml.rels" ContentType="application/vnd.openxmlformats-package.relationships+xml"/>
  <Override PartName="/ppt/notesSlides/_rels/notesSlide27.xml.rels" ContentType="application/vnd.openxmlformats-package.relationships+xml"/>
  <Override PartName="/ppt/notesSlides/_rels/notesSlide28.xml.rels" ContentType="application/vnd.openxmlformats-package.relationships+xml"/>
  <Override PartName="/ppt/notesSlides/_rels/notesSlide29.xml.rels" ContentType="application/vnd.openxmlformats-package.relationships+xml"/>
  <Override PartName="/ppt/notesSlides/_rels/notesSlide30.xml.rels" ContentType="application/vnd.openxmlformats-package.relationships+xml"/>
  <Override PartName="/ppt/notesSlides/_rels/notesSlide31.xml.rels" ContentType="application/vnd.openxmlformats-package.relationships+xml"/>
  <Override PartName="/ppt/notesSlides/_rels/notesSlide32.xml.rels" ContentType="application/vnd.openxmlformats-package.relationships+xml"/>
  <Override PartName="/ppt/notesSlides/_rels/notesSlide33.xml.rels" ContentType="application/vnd.openxmlformats-package.relationships+xml"/>
  <Override PartName="/ppt/notesSlides/_rels/notesSlide34.xml.rels" ContentType="application/vnd.openxmlformats-package.relationships+xml"/>
  <Override PartName="/ppt/notesSlides/_rels/notesSlide35.xml.rels" ContentType="application/vnd.openxmlformats-package.relationships+xml"/>
  <Override PartName="/ppt/notesSlides/_rels/notesSlide36.xml.rels" ContentType="application/vnd.openxmlformats-package.relationships+xml"/>
  <Override PartName="/ppt/notesSlides/notesSlide3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media/image1.jpeg" ContentType="image/jpeg"/>
  <Override PartName="/ppt/media/image3.png" ContentType="image/png"/>
  <Override PartName="/ppt/media/image2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Для правки формата примечаний щёлкните мышью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&lt;верхний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E37B5178-FC5C-49A3-99A8-FA5C7E945040}" type="slidenum"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
</Relationships>
</file>

<file path=ppt/notesSlides/_rels/notesSlide31.xml.rels><?xml version="1.0" encoding="UTF-8"?>
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
</Relationships>
</file>

<file path=ppt/notesSlides/_rels/notesSlide32.xml.rels><?xml version="1.0" encoding="UTF-8"?>
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
</Relationships>
</file>

<file path=ppt/notesSlides/_rels/notesSlide33.xml.rels><?xml version="1.0" encoding="UTF-8"?>
<Relationships xmlns="http://schemas.openxmlformats.org/package/2006/relationships"><Relationship Id="rId1" Type="http://schemas.openxmlformats.org/officeDocument/2006/relationships/slide" Target="../slides/slide33.xml"/><Relationship Id="rId2" Type="http://schemas.openxmlformats.org/officeDocument/2006/relationships/notesMaster" Target="../notesMasters/notesMaster1.xml"/>
</Relationships>
</file>

<file path=ppt/notesSlides/_rels/notesSlide34.xml.rels><?xml version="1.0" encoding="UTF-8"?>
<Relationships xmlns="http://schemas.openxmlformats.org/package/2006/relationships"><Relationship Id="rId1" Type="http://schemas.openxmlformats.org/officeDocument/2006/relationships/slide" Target="../slides/slide34.xml"/><Relationship Id="rId2" Type="http://schemas.openxmlformats.org/officeDocument/2006/relationships/notesMaster" Target="../notesMasters/notesMaster1.xml"/>
</Relationships>
</file>

<file path=ppt/notesSlides/_rels/notesSlide35.xml.rels><?xml version="1.0" encoding="UTF-8"?>
<Relationships xmlns="http://schemas.openxmlformats.org/package/2006/relationships"><Relationship Id="rId1" Type="http://schemas.openxmlformats.org/officeDocument/2006/relationships/slide" Target="../slides/slide35.xml"/><Relationship Id="rId2" Type="http://schemas.openxmlformats.org/officeDocument/2006/relationships/notesMaster" Target="../notesMasters/notesMaster1.xml"/>
</Relationships>
</file>

<file path=ppt/notesSlides/_rels/notesSlide36.xml.rels><?xml version="1.0" encoding="UTF-8"?>
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35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0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AE01CFE-3013-49BA-A3CE-7B498321BE1E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38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7" name="PlaceHolder 3"/>
          <p:cNvSpPr>
            <a:spLocks noGrp="1"/>
          </p:cNvSpPr>
          <p:nvPr>
            <p:ph type="sldNum" idx="16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081886C-C1CA-4076-B431-140C0062876A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38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0" name="PlaceHolder 3"/>
          <p:cNvSpPr>
            <a:spLocks noGrp="1"/>
          </p:cNvSpPr>
          <p:nvPr>
            <p:ph type="sldNum" idx="17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775BC77-0CF6-4D22-A9AB-4E9362935B94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39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3" name="PlaceHolder 3"/>
          <p:cNvSpPr>
            <a:spLocks noGrp="1"/>
          </p:cNvSpPr>
          <p:nvPr>
            <p:ph type="sldNum" idx="18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5A34A65-58FB-4F46-B7EC-60E7E8EAB656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39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6" name="PlaceHolder 3"/>
          <p:cNvSpPr>
            <a:spLocks noGrp="1"/>
          </p:cNvSpPr>
          <p:nvPr>
            <p:ph type="sldNum" idx="19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117D4C2-9604-4853-9275-53DC65150CAA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39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9" name="PlaceHolder 3"/>
          <p:cNvSpPr>
            <a:spLocks noGrp="1"/>
          </p:cNvSpPr>
          <p:nvPr>
            <p:ph type="sldNum" idx="20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2040558-410E-492C-8C4C-1AA0DDE0077C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0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2" name="PlaceHolder 3"/>
          <p:cNvSpPr>
            <a:spLocks noGrp="1"/>
          </p:cNvSpPr>
          <p:nvPr>
            <p:ph type="sldNum" idx="21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FC7B469-EDDC-45A9-9645-90E80C76AB83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0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5" name="PlaceHolder 3"/>
          <p:cNvSpPr>
            <a:spLocks noGrp="1"/>
          </p:cNvSpPr>
          <p:nvPr>
            <p:ph type="sldNum" idx="22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B4D5042-B470-4D07-A752-257502D4013C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8" name="PlaceHolder 3"/>
          <p:cNvSpPr>
            <a:spLocks noGrp="1"/>
          </p:cNvSpPr>
          <p:nvPr>
            <p:ph type="sldNum" idx="23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501B867-1EA1-402F-887F-A01C32A59CF5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1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1" name="PlaceHolder 3"/>
          <p:cNvSpPr>
            <a:spLocks noGrp="1"/>
          </p:cNvSpPr>
          <p:nvPr>
            <p:ph type="sldNum" idx="24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2F0735C-50A0-4AE1-ABF0-ED686EBFB57C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1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4" name="PlaceHolder 3"/>
          <p:cNvSpPr>
            <a:spLocks noGrp="1"/>
          </p:cNvSpPr>
          <p:nvPr>
            <p:ph type="sldNum" idx="25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239CBB9-0B3D-4B24-91CF-5AEC0608A945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36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3" name="PlaceHolder 3"/>
          <p:cNvSpPr>
            <a:spLocks noGrp="1"/>
          </p:cNvSpPr>
          <p:nvPr>
            <p:ph type="sldNum" idx="8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9E5C670-0F55-4EED-A40D-551B83DD8861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1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7" name="PlaceHolder 3"/>
          <p:cNvSpPr>
            <a:spLocks noGrp="1"/>
          </p:cNvSpPr>
          <p:nvPr>
            <p:ph type="sldNum" idx="26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48FB7A2-3575-436E-81A0-F981128D81BF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1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0" name="PlaceHolder 3"/>
          <p:cNvSpPr>
            <a:spLocks noGrp="1"/>
          </p:cNvSpPr>
          <p:nvPr>
            <p:ph type="sldNum" idx="27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4C661B4-53A2-48BA-A6ED-BDF679EBECF9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2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3" name="PlaceHolder 3"/>
          <p:cNvSpPr>
            <a:spLocks noGrp="1"/>
          </p:cNvSpPr>
          <p:nvPr>
            <p:ph type="sldNum" idx="28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02821C0-E509-4960-8588-0428606CF3F3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2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6" name="PlaceHolder 3"/>
          <p:cNvSpPr>
            <a:spLocks noGrp="1"/>
          </p:cNvSpPr>
          <p:nvPr>
            <p:ph type="sldNum" idx="29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612832C-0AC5-4F76-BEBF-9CAD7808E9A0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2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9" name="PlaceHolder 3"/>
          <p:cNvSpPr>
            <a:spLocks noGrp="1"/>
          </p:cNvSpPr>
          <p:nvPr>
            <p:ph type="sldNum" idx="30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030969C-3AC0-4EFB-8DE0-054AFA81DBBA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3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2" name="PlaceHolder 3"/>
          <p:cNvSpPr>
            <a:spLocks noGrp="1"/>
          </p:cNvSpPr>
          <p:nvPr>
            <p:ph type="sldNum" idx="31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40C9230-C891-4593-82C6-710AAE5563F8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3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5" name="PlaceHolder 3"/>
          <p:cNvSpPr>
            <a:spLocks noGrp="1"/>
          </p:cNvSpPr>
          <p:nvPr>
            <p:ph type="sldNum" idx="32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0444EC9-AEE5-4109-8C30-7504408AD410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3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8" name="PlaceHolder 3"/>
          <p:cNvSpPr>
            <a:spLocks noGrp="1"/>
          </p:cNvSpPr>
          <p:nvPr>
            <p:ph type="sldNum" idx="33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64D2D24-2BBA-4000-9FFE-02960BFE66E0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4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1" name="PlaceHolder 3"/>
          <p:cNvSpPr>
            <a:spLocks noGrp="1"/>
          </p:cNvSpPr>
          <p:nvPr>
            <p:ph type="sldNum" idx="34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6042203-618C-460F-AC33-B8581E2D4624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4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4" name="PlaceHolder 3"/>
          <p:cNvSpPr>
            <a:spLocks noGrp="1"/>
          </p:cNvSpPr>
          <p:nvPr>
            <p:ph type="sldNum" idx="35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D4EC542-B8D2-4120-B929-4853DECFB572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36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6" name="PlaceHolder 3"/>
          <p:cNvSpPr>
            <a:spLocks noGrp="1"/>
          </p:cNvSpPr>
          <p:nvPr>
            <p:ph type="sldNum" idx="9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80A6AE0-A4EB-4E16-9C78-84BFCA2D8289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4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7" name="PlaceHolder 3"/>
          <p:cNvSpPr>
            <a:spLocks noGrp="1"/>
          </p:cNvSpPr>
          <p:nvPr>
            <p:ph type="sldNum" idx="36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E2BA3A5-6273-4CC7-9906-7B7A3E6510D1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4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0" name="PlaceHolder 3"/>
          <p:cNvSpPr>
            <a:spLocks noGrp="1"/>
          </p:cNvSpPr>
          <p:nvPr>
            <p:ph type="sldNum" idx="37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374E879-9C03-4635-937D-332DF3135B09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5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3" name="PlaceHolder 3"/>
          <p:cNvSpPr>
            <a:spLocks noGrp="1"/>
          </p:cNvSpPr>
          <p:nvPr>
            <p:ph type="sldNum" idx="38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FB29BFE-B57C-43A8-9042-70509215E050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5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6" name="PlaceHolder 3"/>
          <p:cNvSpPr>
            <a:spLocks noGrp="1"/>
          </p:cNvSpPr>
          <p:nvPr>
            <p:ph type="sldNum" idx="39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034036C-97DC-4CAA-9D11-99176704C8F4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5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9" name="PlaceHolder 3"/>
          <p:cNvSpPr>
            <a:spLocks noGrp="1"/>
          </p:cNvSpPr>
          <p:nvPr>
            <p:ph type="sldNum" idx="40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DE7E041-242B-4544-AF51-74DCEA9BB4D3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6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2" name="PlaceHolder 3"/>
          <p:cNvSpPr>
            <a:spLocks noGrp="1"/>
          </p:cNvSpPr>
          <p:nvPr>
            <p:ph type="sldNum" idx="41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089345D-04B0-4203-8188-05F1DBF301AE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46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5" name="PlaceHolder 3"/>
          <p:cNvSpPr>
            <a:spLocks noGrp="1"/>
          </p:cNvSpPr>
          <p:nvPr>
            <p:ph type="sldNum" idx="42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901BD4F-C136-40A5-A776-CF9B9326A4B4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36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9" name="PlaceHolder 3"/>
          <p:cNvSpPr>
            <a:spLocks noGrp="1"/>
          </p:cNvSpPr>
          <p:nvPr>
            <p:ph type="sldNum" idx="10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9F784ED-345F-4D69-805D-9D340EFD0E2A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37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2" name="PlaceHolder 3"/>
          <p:cNvSpPr>
            <a:spLocks noGrp="1"/>
          </p:cNvSpPr>
          <p:nvPr>
            <p:ph type="sldNum" idx="11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4FA5CC3-6364-4497-A274-FDC4F576BAA5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37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5" name="PlaceHolder 3"/>
          <p:cNvSpPr>
            <a:spLocks noGrp="1"/>
          </p:cNvSpPr>
          <p:nvPr>
            <p:ph type="sldNum" idx="12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A5F7CE1-F009-45B4-A976-A85C108427D3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37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8" name="PlaceHolder 3"/>
          <p:cNvSpPr>
            <a:spLocks noGrp="1"/>
          </p:cNvSpPr>
          <p:nvPr>
            <p:ph type="sldNum" idx="13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00DE159-3C38-418C-9B10-13F28EFACF1E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38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1" name="PlaceHolder 3"/>
          <p:cNvSpPr>
            <a:spLocks noGrp="1"/>
          </p:cNvSpPr>
          <p:nvPr>
            <p:ph type="sldNum" idx="14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37B2B5D-2A50-4AE0-ABDE-6B60191040AA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38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4" name="PlaceHolder 3"/>
          <p:cNvSpPr>
            <a:spLocks noGrp="1"/>
          </p:cNvSpPr>
          <p:nvPr>
            <p:ph type="sldNum" idx="15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02A86C2-1D79-4387-853F-DBD8C0AE640F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0504846-1B21-46C5-AC03-65CA81FE05A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6A522C-3A69-4D3C-8F52-AFAB7E5CCDB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F23B98B-F762-4BE0-9987-960C869CE88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A93E2A7-3758-4783-9B08-231DF085093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CE48C59-5440-430F-86E0-74E96BA3B42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DBDD721-5AFF-4370-A870-4B4A6C79861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EC3D2D3-11F7-4484-82F1-E6061E05C8E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2A61A94-FA7E-4C82-A19C-B6871FD5640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52E76C2-40A4-465D-8CFB-8488999D55C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35F1357-29D5-491D-9D78-BA85BE5F881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708DAB2-853B-48FB-94FE-1300E0A16FA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A075FFF-77D7-42BF-9567-D4BF4BDFDE0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264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97920B8-81BE-439F-9F18-83799EEAC55B}" type="slidenum">
              <a:rPr b="0" lang="ru-RU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104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" Target="slide2.xml"/><Relationship Id="rId3" Type="http://schemas.openxmlformats.org/officeDocument/2006/relationships/slide" Target="slide3.xml"/><Relationship Id="rId4" Type="http://schemas.openxmlformats.org/officeDocument/2006/relationships/slide" Target="slide4.xml"/><Relationship Id="rId5" Type="http://schemas.openxmlformats.org/officeDocument/2006/relationships/slide" Target="slide5.xml"/><Relationship Id="rId6" Type="http://schemas.openxmlformats.org/officeDocument/2006/relationships/slide" Target="slide6.xml"/><Relationship Id="rId7" Type="http://schemas.openxmlformats.org/officeDocument/2006/relationships/slide" Target="slide7.xml"/><Relationship Id="rId8" Type="http://schemas.openxmlformats.org/officeDocument/2006/relationships/slide" Target="slide8.xml"/><Relationship Id="rId9" Type="http://schemas.openxmlformats.org/officeDocument/2006/relationships/slide" Target="slide9.xml"/><Relationship Id="rId10" Type="http://schemas.openxmlformats.org/officeDocument/2006/relationships/slide" Target="slide10.xml"/><Relationship Id="rId11" Type="http://schemas.openxmlformats.org/officeDocument/2006/relationships/slide" Target="slide11.xml"/><Relationship Id="rId12" Type="http://schemas.openxmlformats.org/officeDocument/2006/relationships/slide" Target="slide12.xml"/><Relationship Id="rId13" Type="http://schemas.openxmlformats.org/officeDocument/2006/relationships/slide" Target="slide13.xml"/><Relationship Id="rId14" Type="http://schemas.openxmlformats.org/officeDocument/2006/relationships/slide" Target="slide14.xml"/><Relationship Id="rId15" Type="http://schemas.openxmlformats.org/officeDocument/2006/relationships/slide" Target="slide15.xml"/><Relationship Id="rId16" Type="http://schemas.openxmlformats.org/officeDocument/2006/relationships/slide" Target="slide16.xml"/><Relationship Id="rId17" Type="http://schemas.openxmlformats.org/officeDocument/2006/relationships/slide" Target="slide17.xml"/><Relationship Id="rId18" Type="http://schemas.openxmlformats.org/officeDocument/2006/relationships/slide" Target="slide18.xml"/><Relationship Id="rId19" Type="http://schemas.openxmlformats.org/officeDocument/2006/relationships/slide" Target="slide19.xml"/><Relationship Id="rId20" Type="http://schemas.openxmlformats.org/officeDocument/2006/relationships/slide" Target="slide20.xml"/><Relationship Id="rId21" Type="http://schemas.openxmlformats.org/officeDocument/2006/relationships/slide" Target="slide21.xml"/><Relationship Id="rId22" Type="http://schemas.openxmlformats.org/officeDocument/2006/relationships/slide" Target="slide22.xml"/><Relationship Id="rId23" Type="http://schemas.openxmlformats.org/officeDocument/2006/relationships/slide" Target="slide23.xml"/><Relationship Id="rId24" Type="http://schemas.openxmlformats.org/officeDocument/2006/relationships/slide" Target="slide24.xml"/><Relationship Id="rId25" Type="http://schemas.openxmlformats.org/officeDocument/2006/relationships/slide" Target="slide25.xml"/><Relationship Id="rId26" Type="http://schemas.openxmlformats.org/officeDocument/2006/relationships/slide" Target="slide26.xml"/><Relationship Id="rId27" Type="http://schemas.openxmlformats.org/officeDocument/2006/relationships/slide" Target="slide27.xml"/><Relationship Id="rId28" Type="http://schemas.openxmlformats.org/officeDocument/2006/relationships/slide" Target="slide28.xml"/><Relationship Id="rId29" Type="http://schemas.openxmlformats.org/officeDocument/2006/relationships/slide" Target="slide29.xml"/><Relationship Id="rId30" Type="http://schemas.openxmlformats.org/officeDocument/2006/relationships/slide" Target="slide30.xml"/><Relationship Id="rId31" Type="http://schemas.openxmlformats.org/officeDocument/2006/relationships/slide" Target="slide31.xml"/><Relationship Id="rId32" Type="http://schemas.openxmlformats.org/officeDocument/2006/relationships/slide" Target="slide32.xml"/><Relationship Id="rId33" Type="http://schemas.openxmlformats.org/officeDocument/2006/relationships/slide" Target="slide33.xml"/><Relationship Id="rId34" Type="http://schemas.openxmlformats.org/officeDocument/2006/relationships/slide" Target="slide34.xml"/><Relationship Id="rId35" Type="http://schemas.openxmlformats.org/officeDocument/2006/relationships/slide" Target="slide35.xml"/><Relationship Id="rId36" Type="http://schemas.openxmlformats.org/officeDocument/2006/relationships/slide" Target="slide36.xml"/><Relationship Id="rId37" Type="http://schemas.openxmlformats.org/officeDocument/2006/relationships/slideLayout" Target="../slideLayouts/slideLayout1.xml"/><Relationship Id="rId38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0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Прямоугольник 4"/>
          <p:cNvSpPr/>
          <p:nvPr/>
        </p:nvSpPr>
        <p:spPr>
          <a:xfrm>
            <a:off x="0" y="5617800"/>
            <a:ext cx="5923080" cy="82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4800" spc="-1" strike="noStrike">
                <a:solidFill>
                  <a:srgbClr val="c00000"/>
                </a:solidFill>
                <a:latin typeface="Arial"/>
                <a:ea typeface="DejaVu Sans"/>
              </a:rPr>
              <a:t>Готовимся к ГИА</a:t>
            </a:r>
            <a:endParaRPr b="0" lang="ru-RU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Скругленный прямоугольник 6"/>
          <p:cNvSpPr/>
          <p:nvPr/>
        </p:nvSpPr>
        <p:spPr>
          <a:xfrm>
            <a:off x="180000" y="467280"/>
            <a:ext cx="4182840" cy="84708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Реальная математика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Скругленный прямоугольник 7"/>
          <p:cNvSpPr/>
          <p:nvPr/>
        </p:nvSpPr>
        <p:spPr>
          <a:xfrm>
            <a:off x="180000" y="1414080"/>
            <a:ext cx="4182840" cy="847080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Алгебра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Скругленный прямоугольник 8"/>
          <p:cNvSpPr/>
          <p:nvPr/>
        </p:nvSpPr>
        <p:spPr>
          <a:xfrm>
            <a:off x="180000" y="2391120"/>
            <a:ext cx="4182840" cy="847080"/>
          </a:xfrm>
          <a:prstGeom prst="roundRect">
            <a:avLst>
              <a:gd name="adj" fmla="val 16667"/>
            </a:avLst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Планиметрия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Скругленный прямоугольник 9"/>
          <p:cNvSpPr/>
          <p:nvPr/>
        </p:nvSpPr>
        <p:spPr>
          <a:xfrm>
            <a:off x="180000" y="3327480"/>
            <a:ext cx="4182840" cy="84708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Алгебра и начала математического анализа</a:t>
            </a: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Скругленный прямоугольник 10"/>
          <p:cNvSpPr/>
          <p:nvPr/>
        </p:nvSpPr>
        <p:spPr>
          <a:xfrm>
            <a:off x="180000" y="4304520"/>
            <a:ext cx="4182840" cy="847080"/>
          </a:xfrm>
          <a:prstGeom prst="roundRect">
            <a:avLst>
              <a:gd name="adj" fmla="val 16667"/>
            </a:avLst>
          </a:prstGeom>
          <a:solidFill>
            <a:srgbClr val="e848ca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Стереометрия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Скругленный прямоугольник 11">
            <a:hlinkClick r:id="rId2" action="ppaction://hlinksldjump"/>
          </p:cNvPr>
          <p:cNvSpPr/>
          <p:nvPr/>
        </p:nvSpPr>
        <p:spPr>
          <a:xfrm>
            <a:off x="4746240" y="46728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Скругленный прямоугольник 12">
            <a:hlinkClick r:id="rId3" action="ppaction://hlinksldjump"/>
          </p:cNvPr>
          <p:cNvSpPr/>
          <p:nvPr/>
        </p:nvSpPr>
        <p:spPr>
          <a:xfrm>
            <a:off x="5794920" y="46728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Скругленный прямоугольник 13">
            <a:hlinkClick r:id="rId4" action="ppaction://hlinksldjump"/>
          </p:cNvPr>
          <p:cNvSpPr/>
          <p:nvPr/>
        </p:nvSpPr>
        <p:spPr>
          <a:xfrm>
            <a:off x="6843600" y="46728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3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Скругленный прямоугольник 14">
            <a:hlinkClick r:id="rId5" action="ppaction://hlinksldjump"/>
          </p:cNvPr>
          <p:cNvSpPr/>
          <p:nvPr/>
        </p:nvSpPr>
        <p:spPr>
          <a:xfrm>
            <a:off x="7892280" y="46728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Скругленный прямоугольник 15">
            <a:hlinkClick r:id="rId6" action="ppaction://hlinksldjump"/>
          </p:cNvPr>
          <p:cNvSpPr/>
          <p:nvPr/>
        </p:nvSpPr>
        <p:spPr>
          <a:xfrm>
            <a:off x="8941320" y="46728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5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Скругленный прямоугольник 16">
            <a:hlinkClick r:id="rId7" action="ppaction://hlinksldjump"/>
          </p:cNvPr>
          <p:cNvSpPr/>
          <p:nvPr/>
        </p:nvSpPr>
        <p:spPr>
          <a:xfrm>
            <a:off x="9990000" y="45612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6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Скругленный прямоугольник 17">
            <a:hlinkClick r:id="rId8" action="ppaction://hlinksldjump"/>
          </p:cNvPr>
          <p:cNvSpPr/>
          <p:nvPr/>
        </p:nvSpPr>
        <p:spPr>
          <a:xfrm>
            <a:off x="11038680" y="45612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7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Скругленный прямоугольник 19">
            <a:hlinkClick r:id="rId9" action="ppaction://hlinksldjump"/>
          </p:cNvPr>
          <p:cNvSpPr/>
          <p:nvPr/>
        </p:nvSpPr>
        <p:spPr>
          <a:xfrm>
            <a:off x="4746240" y="1449360"/>
            <a:ext cx="868680" cy="857880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Скругленный прямоугольник 20">
            <a:hlinkClick r:id="rId10" action="ppaction://hlinksldjump"/>
          </p:cNvPr>
          <p:cNvSpPr/>
          <p:nvPr/>
        </p:nvSpPr>
        <p:spPr>
          <a:xfrm>
            <a:off x="5794920" y="1449360"/>
            <a:ext cx="868680" cy="857880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Скругленный прямоугольник 21">
            <a:hlinkClick r:id="rId11" action="ppaction://hlinksldjump"/>
          </p:cNvPr>
          <p:cNvSpPr/>
          <p:nvPr/>
        </p:nvSpPr>
        <p:spPr>
          <a:xfrm>
            <a:off x="6843600" y="1449360"/>
            <a:ext cx="868680" cy="857880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3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Скругленный прямоугольник 22">
            <a:hlinkClick r:id="rId12" action="ppaction://hlinksldjump"/>
          </p:cNvPr>
          <p:cNvSpPr/>
          <p:nvPr/>
        </p:nvSpPr>
        <p:spPr>
          <a:xfrm>
            <a:off x="7892280" y="1449360"/>
            <a:ext cx="868680" cy="857880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Скругленный прямоугольник 23">
            <a:hlinkClick r:id="rId13" action="ppaction://hlinksldjump"/>
          </p:cNvPr>
          <p:cNvSpPr/>
          <p:nvPr/>
        </p:nvSpPr>
        <p:spPr>
          <a:xfrm>
            <a:off x="8941320" y="1449360"/>
            <a:ext cx="868680" cy="857880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5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Скругленный прямоугольник 24">
            <a:hlinkClick r:id="rId14" action="ppaction://hlinksldjump"/>
          </p:cNvPr>
          <p:cNvSpPr/>
          <p:nvPr/>
        </p:nvSpPr>
        <p:spPr>
          <a:xfrm>
            <a:off x="9990000" y="1438560"/>
            <a:ext cx="868680" cy="857880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6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Скругленный прямоугольник 25">
            <a:hlinkClick r:id="rId15" action="ppaction://hlinksldjump"/>
          </p:cNvPr>
          <p:cNvSpPr/>
          <p:nvPr/>
        </p:nvSpPr>
        <p:spPr>
          <a:xfrm>
            <a:off x="11038680" y="1438560"/>
            <a:ext cx="868680" cy="857880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7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Скругленный прямоугольник 26">
            <a:hlinkClick r:id="rId16" action="ppaction://hlinksldjump"/>
          </p:cNvPr>
          <p:cNvSpPr/>
          <p:nvPr/>
        </p:nvSpPr>
        <p:spPr>
          <a:xfrm>
            <a:off x="4746240" y="242640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Скругленный прямоугольник 27">
            <a:hlinkClick r:id="rId17" action="ppaction://hlinksldjump"/>
          </p:cNvPr>
          <p:cNvSpPr/>
          <p:nvPr/>
        </p:nvSpPr>
        <p:spPr>
          <a:xfrm>
            <a:off x="5794920" y="242640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Скругленный прямоугольник 28">
            <a:hlinkClick r:id="rId18" action="ppaction://hlinksldjump"/>
          </p:cNvPr>
          <p:cNvSpPr/>
          <p:nvPr/>
        </p:nvSpPr>
        <p:spPr>
          <a:xfrm>
            <a:off x="6843600" y="242640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3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Скругленный прямоугольник 29">
            <a:hlinkClick r:id="rId19" action="ppaction://hlinksldjump"/>
          </p:cNvPr>
          <p:cNvSpPr/>
          <p:nvPr/>
        </p:nvSpPr>
        <p:spPr>
          <a:xfrm>
            <a:off x="7892280" y="242640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Скругленный прямоугольник 30">
            <a:hlinkClick r:id="rId20" action="ppaction://hlinksldjump"/>
          </p:cNvPr>
          <p:cNvSpPr/>
          <p:nvPr/>
        </p:nvSpPr>
        <p:spPr>
          <a:xfrm>
            <a:off x="8941320" y="242640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5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Скругленный прямоугольник 31">
            <a:hlinkClick r:id="rId21" action="ppaction://hlinksldjump"/>
          </p:cNvPr>
          <p:cNvSpPr/>
          <p:nvPr/>
        </p:nvSpPr>
        <p:spPr>
          <a:xfrm>
            <a:off x="9990000" y="241560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6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Скругленный прямоугольник 32">
            <a:hlinkClick r:id="rId22" action="ppaction://hlinksldjump"/>
          </p:cNvPr>
          <p:cNvSpPr/>
          <p:nvPr/>
        </p:nvSpPr>
        <p:spPr>
          <a:xfrm>
            <a:off x="11038680" y="241560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7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Скругленный прямоугольник 33">
            <a:hlinkClick r:id="rId23" action="ppaction://hlinksldjump"/>
          </p:cNvPr>
          <p:cNvSpPr/>
          <p:nvPr/>
        </p:nvSpPr>
        <p:spPr>
          <a:xfrm>
            <a:off x="4746240" y="336276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Скругленный прямоугольник 34">
            <a:hlinkClick r:id="rId24" action="ppaction://hlinksldjump"/>
          </p:cNvPr>
          <p:cNvSpPr/>
          <p:nvPr/>
        </p:nvSpPr>
        <p:spPr>
          <a:xfrm>
            <a:off x="5794920" y="336276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Скругленный прямоугольник 35">
            <a:hlinkClick r:id="rId25" action="ppaction://hlinksldjump"/>
          </p:cNvPr>
          <p:cNvSpPr/>
          <p:nvPr/>
        </p:nvSpPr>
        <p:spPr>
          <a:xfrm>
            <a:off x="6843600" y="336276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3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Скругленный прямоугольник 36">
            <a:hlinkClick r:id="rId26" action="ppaction://hlinksldjump"/>
          </p:cNvPr>
          <p:cNvSpPr/>
          <p:nvPr/>
        </p:nvSpPr>
        <p:spPr>
          <a:xfrm>
            <a:off x="7892280" y="336276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Скругленный прямоугольник 37">
            <a:hlinkClick r:id="rId27" action="ppaction://hlinksldjump"/>
          </p:cNvPr>
          <p:cNvSpPr/>
          <p:nvPr/>
        </p:nvSpPr>
        <p:spPr>
          <a:xfrm>
            <a:off x="8941320" y="336276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5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Скругленный прямоугольник 38">
            <a:hlinkClick r:id="rId28" action="ppaction://hlinksldjump"/>
          </p:cNvPr>
          <p:cNvSpPr/>
          <p:nvPr/>
        </p:nvSpPr>
        <p:spPr>
          <a:xfrm>
            <a:off x="9990000" y="335196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6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Скругленный прямоугольник 39">
            <a:hlinkClick r:id="rId29" action="ppaction://hlinksldjump"/>
          </p:cNvPr>
          <p:cNvSpPr/>
          <p:nvPr/>
        </p:nvSpPr>
        <p:spPr>
          <a:xfrm>
            <a:off x="11038680" y="335196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7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Скругленный прямоугольник 40">
            <a:hlinkClick r:id="rId30" action="ppaction://hlinksldjump"/>
          </p:cNvPr>
          <p:cNvSpPr/>
          <p:nvPr/>
        </p:nvSpPr>
        <p:spPr>
          <a:xfrm>
            <a:off x="4746240" y="431712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e848ca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Скругленный прямоугольник 41">
            <a:hlinkClick r:id="rId31" action="ppaction://hlinksldjump"/>
          </p:cNvPr>
          <p:cNvSpPr/>
          <p:nvPr/>
        </p:nvSpPr>
        <p:spPr>
          <a:xfrm>
            <a:off x="5794920" y="431712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e848ca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Скругленный прямоугольник 42">
            <a:hlinkClick r:id="rId32" action="ppaction://hlinksldjump"/>
          </p:cNvPr>
          <p:cNvSpPr/>
          <p:nvPr/>
        </p:nvSpPr>
        <p:spPr>
          <a:xfrm>
            <a:off x="6843600" y="431712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e848ca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3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Скругленный прямоугольник 43">
            <a:hlinkClick r:id="rId33" action="ppaction://hlinksldjump"/>
          </p:cNvPr>
          <p:cNvSpPr/>
          <p:nvPr/>
        </p:nvSpPr>
        <p:spPr>
          <a:xfrm>
            <a:off x="7892280" y="431712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e848ca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Скругленный прямоугольник 44">
            <a:hlinkClick r:id="rId34" action="ppaction://hlinksldjump"/>
          </p:cNvPr>
          <p:cNvSpPr/>
          <p:nvPr/>
        </p:nvSpPr>
        <p:spPr>
          <a:xfrm>
            <a:off x="8941320" y="431712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e848ca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5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Скругленный прямоугольник 45">
            <a:hlinkClick r:id="rId35" action="ppaction://hlinksldjump"/>
          </p:cNvPr>
          <p:cNvSpPr/>
          <p:nvPr/>
        </p:nvSpPr>
        <p:spPr>
          <a:xfrm>
            <a:off x="9990000" y="430596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e848ca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6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Скругленный прямоугольник 46">
            <a:hlinkClick r:id="rId36" action="ppaction://hlinksldjump"/>
          </p:cNvPr>
          <p:cNvSpPr/>
          <p:nvPr/>
        </p:nvSpPr>
        <p:spPr>
          <a:xfrm>
            <a:off x="11038680" y="4305960"/>
            <a:ext cx="868680" cy="857880"/>
          </a:xfrm>
          <a:prstGeom prst="roundRect">
            <a:avLst>
              <a:gd name="adj" fmla="val 16667"/>
            </a:avLst>
          </a:prstGeom>
          <a:solidFill>
            <a:srgbClr val="e848ca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7</a:t>
            </a:r>
            <a:endParaRPr b="0" lang="ru-RU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Прямоугольник 104"/>
          <p:cNvSpPr/>
          <p:nvPr/>
        </p:nvSpPr>
        <p:spPr>
          <a:xfrm>
            <a:off x="5986440" y="5357160"/>
            <a:ext cx="1734480" cy="631080"/>
          </a:xfrm>
          <a:prstGeom prst="rect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ff0000"/>
                </a:solidFill>
                <a:latin typeface="Calibri"/>
                <a:ea typeface="DejaVu Sans"/>
              </a:rPr>
              <a:t>РЯД </a:t>
            </a:r>
            <a:r>
              <a:rPr b="1" lang="en-US" sz="2400" spc="-1" strike="noStrike">
                <a:solidFill>
                  <a:srgbClr val="ff0000"/>
                </a:solidFill>
                <a:latin typeface="Calibri"/>
                <a:ea typeface="DejaVu Sans"/>
              </a:rPr>
              <a:t>1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Овал 105"/>
          <p:cNvSpPr/>
          <p:nvPr/>
        </p:nvSpPr>
        <p:spPr>
          <a:xfrm>
            <a:off x="6377400" y="608004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90" name="Овал 106"/>
          <p:cNvSpPr/>
          <p:nvPr/>
        </p:nvSpPr>
        <p:spPr>
          <a:xfrm>
            <a:off x="6375240" y="602244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Овал 107"/>
          <p:cNvSpPr/>
          <p:nvPr/>
        </p:nvSpPr>
        <p:spPr>
          <a:xfrm>
            <a:off x="6419880" y="604728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" name="Овал 108"/>
          <p:cNvSpPr/>
          <p:nvPr/>
        </p:nvSpPr>
        <p:spPr>
          <a:xfrm>
            <a:off x="6419880" y="605988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3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Овал 109"/>
          <p:cNvSpPr/>
          <p:nvPr/>
        </p:nvSpPr>
        <p:spPr>
          <a:xfrm>
            <a:off x="6409440" y="601380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4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" name="Овал 110"/>
          <p:cNvSpPr/>
          <p:nvPr/>
        </p:nvSpPr>
        <p:spPr>
          <a:xfrm>
            <a:off x="6420960" y="600264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5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Овал 111"/>
          <p:cNvSpPr/>
          <p:nvPr/>
        </p:nvSpPr>
        <p:spPr>
          <a:xfrm>
            <a:off x="6396480" y="601884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6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" name="Овал 112"/>
          <p:cNvSpPr/>
          <p:nvPr/>
        </p:nvSpPr>
        <p:spPr>
          <a:xfrm>
            <a:off x="6386400" y="60051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7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Овал 113"/>
          <p:cNvSpPr/>
          <p:nvPr/>
        </p:nvSpPr>
        <p:spPr>
          <a:xfrm>
            <a:off x="6420240" y="60051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8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" name="Овал 114"/>
          <p:cNvSpPr/>
          <p:nvPr/>
        </p:nvSpPr>
        <p:spPr>
          <a:xfrm>
            <a:off x="6420240" y="60249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9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Овал 115"/>
          <p:cNvSpPr/>
          <p:nvPr/>
        </p:nvSpPr>
        <p:spPr>
          <a:xfrm>
            <a:off x="6375240" y="603648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10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0" name="Овал 116"/>
          <p:cNvSpPr/>
          <p:nvPr/>
        </p:nvSpPr>
        <p:spPr>
          <a:xfrm>
            <a:off x="6398280" y="602460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11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Овал 117"/>
          <p:cNvSpPr/>
          <p:nvPr/>
        </p:nvSpPr>
        <p:spPr>
          <a:xfrm>
            <a:off x="6407640" y="606348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12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" name="Овал 118"/>
          <p:cNvSpPr/>
          <p:nvPr/>
        </p:nvSpPr>
        <p:spPr>
          <a:xfrm>
            <a:off x="6436800" y="603468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13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Овал 119"/>
          <p:cNvSpPr/>
          <p:nvPr/>
        </p:nvSpPr>
        <p:spPr>
          <a:xfrm>
            <a:off x="6375240" y="604548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14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4" name="Овал 120"/>
          <p:cNvSpPr/>
          <p:nvPr/>
        </p:nvSpPr>
        <p:spPr>
          <a:xfrm>
            <a:off x="6407640" y="603504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15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Овал 121"/>
          <p:cNvSpPr/>
          <p:nvPr/>
        </p:nvSpPr>
        <p:spPr>
          <a:xfrm>
            <a:off x="6375960" y="605880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16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6" name="Овал 122"/>
          <p:cNvSpPr/>
          <p:nvPr/>
        </p:nvSpPr>
        <p:spPr>
          <a:xfrm>
            <a:off x="6398280" y="606852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17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Овал 123"/>
          <p:cNvSpPr/>
          <p:nvPr/>
        </p:nvSpPr>
        <p:spPr>
          <a:xfrm>
            <a:off x="6435720" y="6090480"/>
            <a:ext cx="68904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18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Овал 124"/>
          <p:cNvSpPr/>
          <p:nvPr/>
        </p:nvSpPr>
        <p:spPr>
          <a:xfrm>
            <a:off x="6440400" y="6058080"/>
            <a:ext cx="68184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19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Овал 125"/>
          <p:cNvSpPr/>
          <p:nvPr/>
        </p:nvSpPr>
        <p:spPr>
          <a:xfrm>
            <a:off x="6423480" y="6069600"/>
            <a:ext cx="69516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20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0" name="Овал 126"/>
          <p:cNvSpPr/>
          <p:nvPr/>
        </p:nvSpPr>
        <p:spPr>
          <a:xfrm>
            <a:off x="6409080" y="608004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21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Овал 127"/>
          <p:cNvSpPr/>
          <p:nvPr/>
        </p:nvSpPr>
        <p:spPr>
          <a:xfrm>
            <a:off x="6409080" y="60663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22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2" name="Овал 128"/>
          <p:cNvSpPr/>
          <p:nvPr/>
        </p:nvSpPr>
        <p:spPr>
          <a:xfrm>
            <a:off x="6415200" y="606960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23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" name="Овал 129"/>
          <p:cNvSpPr/>
          <p:nvPr/>
        </p:nvSpPr>
        <p:spPr>
          <a:xfrm>
            <a:off x="6436440" y="608004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24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Овал 130"/>
          <p:cNvSpPr/>
          <p:nvPr/>
        </p:nvSpPr>
        <p:spPr>
          <a:xfrm>
            <a:off x="6386400" y="601740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25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" name="Прямоугольник 131"/>
          <p:cNvSpPr/>
          <p:nvPr/>
        </p:nvSpPr>
        <p:spPr>
          <a:xfrm>
            <a:off x="8060040" y="5330160"/>
            <a:ext cx="1734480" cy="631080"/>
          </a:xfrm>
          <a:prstGeom prst="rect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ff0000"/>
                </a:solidFill>
                <a:latin typeface="Calibri"/>
                <a:ea typeface="DejaVu Sans"/>
              </a:rPr>
              <a:t>РЯД </a:t>
            </a:r>
            <a:r>
              <a:rPr b="1" lang="en-US" sz="2400" spc="-1" strike="noStrike">
                <a:solidFill>
                  <a:srgbClr val="ff0000"/>
                </a:solidFill>
                <a:latin typeface="Calibri"/>
                <a:ea typeface="DejaVu Sans"/>
              </a:rPr>
              <a:t>2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Овал 132"/>
          <p:cNvSpPr/>
          <p:nvPr/>
        </p:nvSpPr>
        <p:spPr>
          <a:xfrm>
            <a:off x="8484480" y="60699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17" name="Овал 133"/>
          <p:cNvSpPr/>
          <p:nvPr/>
        </p:nvSpPr>
        <p:spPr>
          <a:xfrm>
            <a:off x="8495640" y="60699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" name="Овал 134"/>
          <p:cNvSpPr/>
          <p:nvPr/>
        </p:nvSpPr>
        <p:spPr>
          <a:xfrm>
            <a:off x="8519040" y="605844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" name="Овал 135"/>
          <p:cNvSpPr/>
          <p:nvPr/>
        </p:nvSpPr>
        <p:spPr>
          <a:xfrm>
            <a:off x="8507520" y="603504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3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" name="Овал 136"/>
          <p:cNvSpPr/>
          <p:nvPr/>
        </p:nvSpPr>
        <p:spPr>
          <a:xfrm>
            <a:off x="8507520" y="60465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4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" name="Овал 137"/>
          <p:cNvSpPr/>
          <p:nvPr/>
        </p:nvSpPr>
        <p:spPr>
          <a:xfrm>
            <a:off x="8517960" y="60465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5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" name="Овал 138"/>
          <p:cNvSpPr/>
          <p:nvPr/>
        </p:nvSpPr>
        <p:spPr>
          <a:xfrm>
            <a:off x="8476560" y="605412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6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" name="Овал 139"/>
          <p:cNvSpPr/>
          <p:nvPr/>
        </p:nvSpPr>
        <p:spPr>
          <a:xfrm>
            <a:off x="8485560" y="606168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7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" name="Овал 140"/>
          <p:cNvSpPr/>
          <p:nvPr/>
        </p:nvSpPr>
        <p:spPr>
          <a:xfrm>
            <a:off x="8537400" y="6084000"/>
            <a:ext cx="69264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8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" name="Овал 141"/>
          <p:cNvSpPr/>
          <p:nvPr/>
        </p:nvSpPr>
        <p:spPr>
          <a:xfrm>
            <a:off x="8518680" y="605808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9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6" name="Овал 142"/>
          <p:cNvSpPr/>
          <p:nvPr/>
        </p:nvSpPr>
        <p:spPr>
          <a:xfrm>
            <a:off x="8540640" y="6072480"/>
            <a:ext cx="70236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10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" name="Овал 143"/>
          <p:cNvSpPr/>
          <p:nvPr/>
        </p:nvSpPr>
        <p:spPr>
          <a:xfrm>
            <a:off x="8518680" y="6069960"/>
            <a:ext cx="70488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11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" name="Овал 144"/>
          <p:cNvSpPr/>
          <p:nvPr/>
        </p:nvSpPr>
        <p:spPr>
          <a:xfrm>
            <a:off x="8474760" y="60465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12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" name="Овал 145"/>
          <p:cNvSpPr/>
          <p:nvPr/>
        </p:nvSpPr>
        <p:spPr>
          <a:xfrm>
            <a:off x="8496000" y="60699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13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" name="Овал 146"/>
          <p:cNvSpPr/>
          <p:nvPr/>
        </p:nvSpPr>
        <p:spPr>
          <a:xfrm>
            <a:off x="8535600" y="6058080"/>
            <a:ext cx="71064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14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1" name="Овал 147"/>
          <p:cNvSpPr/>
          <p:nvPr/>
        </p:nvSpPr>
        <p:spPr>
          <a:xfrm>
            <a:off x="8508240" y="608148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15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" name="Овал 148"/>
          <p:cNvSpPr/>
          <p:nvPr/>
        </p:nvSpPr>
        <p:spPr>
          <a:xfrm>
            <a:off x="8495280" y="60699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16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" name="Овал 149"/>
          <p:cNvSpPr/>
          <p:nvPr/>
        </p:nvSpPr>
        <p:spPr>
          <a:xfrm>
            <a:off x="8507160" y="608148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17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4" name="Овал 150"/>
          <p:cNvSpPr/>
          <p:nvPr/>
        </p:nvSpPr>
        <p:spPr>
          <a:xfrm>
            <a:off x="8519040" y="60699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18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" name="Овал 151"/>
          <p:cNvSpPr/>
          <p:nvPr/>
        </p:nvSpPr>
        <p:spPr>
          <a:xfrm>
            <a:off x="8529480" y="608220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19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6" name="Овал 152"/>
          <p:cNvSpPr/>
          <p:nvPr/>
        </p:nvSpPr>
        <p:spPr>
          <a:xfrm>
            <a:off x="8530200" y="608004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20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" name="Овал 153"/>
          <p:cNvSpPr/>
          <p:nvPr/>
        </p:nvSpPr>
        <p:spPr>
          <a:xfrm>
            <a:off x="8530200" y="607140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21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" name="Овал 154"/>
          <p:cNvSpPr/>
          <p:nvPr/>
        </p:nvSpPr>
        <p:spPr>
          <a:xfrm>
            <a:off x="8483400" y="6080040"/>
            <a:ext cx="78120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22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9" name="Овал 155"/>
          <p:cNvSpPr/>
          <p:nvPr/>
        </p:nvSpPr>
        <p:spPr>
          <a:xfrm>
            <a:off x="8539560" y="607068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23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0" name="Овал 156"/>
          <p:cNvSpPr/>
          <p:nvPr/>
        </p:nvSpPr>
        <p:spPr>
          <a:xfrm>
            <a:off x="8541000" y="608040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24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1" name="Овал 157"/>
          <p:cNvSpPr/>
          <p:nvPr/>
        </p:nvSpPr>
        <p:spPr>
          <a:xfrm>
            <a:off x="8506080" y="60267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25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2" name="Прямоугольник 158"/>
          <p:cNvSpPr/>
          <p:nvPr/>
        </p:nvSpPr>
        <p:spPr>
          <a:xfrm>
            <a:off x="10170720" y="5330160"/>
            <a:ext cx="1734480" cy="631080"/>
          </a:xfrm>
          <a:prstGeom prst="rect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ff0000"/>
                </a:solidFill>
                <a:latin typeface="Calibri"/>
                <a:ea typeface="DejaVu Sans"/>
              </a:rPr>
              <a:t>РЯД 3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Овал 159"/>
          <p:cNvSpPr/>
          <p:nvPr/>
        </p:nvSpPr>
        <p:spPr>
          <a:xfrm>
            <a:off x="10681920" y="610380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44" name="Овал 160"/>
          <p:cNvSpPr/>
          <p:nvPr/>
        </p:nvSpPr>
        <p:spPr>
          <a:xfrm>
            <a:off x="10703880" y="61473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5" name="Овал 161"/>
          <p:cNvSpPr/>
          <p:nvPr/>
        </p:nvSpPr>
        <p:spPr>
          <a:xfrm>
            <a:off x="10670400" y="613620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6" name="Овал 162"/>
          <p:cNvSpPr/>
          <p:nvPr/>
        </p:nvSpPr>
        <p:spPr>
          <a:xfrm>
            <a:off x="10683360" y="610452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3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7" name="Овал 163"/>
          <p:cNvSpPr/>
          <p:nvPr/>
        </p:nvSpPr>
        <p:spPr>
          <a:xfrm>
            <a:off x="10669680" y="610200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4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8" name="Овал 164"/>
          <p:cNvSpPr/>
          <p:nvPr/>
        </p:nvSpPr>
        <p:spPr>
          <a:xfrm>
            <a:off x="10703160" y="61149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5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9" name="Овал 165"/>
          <p:cNvSpPr/>
          <p:nvPr/>
        </p:nvSpPr>
        <p:spPr>
          <a:xfrm>
            <a:off x="10737720" y="612972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7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0" name="Овал 166"/>
          <p:cNvSpPr/>
          <p:nvPr/>
        </p:nvSpPr>
        <p:spPr>
          <a:xfrm>
            <a:off x="10716840" y="609552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8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1" name="Овал 167"/>
          <p:cNvSpPr/>
          <p:nvPr/>
        </p:nvSpPr>
        <p:spPr>
          <a:xfrm>
            <a:off x="10691640" y="609300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9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2" name="Овал 168"/>
          <p:cNvSpPr/>
          <p:nvPr/>
        </p:nvSpPr>
        <p:spPr>
          <a:xfrm>
            <a:off x="10681560" y="611424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11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3" name="Овал 169"/>
          <p:cNvSpPr/>
          <p:nvPr/>
        </p:nvSpPr>
        <p:spPr>
          <a:xfrm>
            <a:off x="10712520" y="6125040"/>
            <a:ext cx="72828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13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4" name="Овал 170"/>
          <p:cNvSpPr/>
          <p:nvPr/>
        </p:nvSpPr>
        <p:spPr>
          <a:xfrm>
            <a:off x="10693800" y="6100200"/>
            <a:ext cx="75708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14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5" name="Овал 171"/>
          <p:cNvSpPr/>
          <p:nvPr/>
        </p:nvSpPr>
        <p:spPr>
          <a:xfrm>
            <a:off x="10711800" y="611352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15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6" name="Овал 172"/>
          <p:cNvSpPr/>
          <p:nvPr/>
        </p:nvSpPr>
        <p:spPr>
          <a:xfrm>
            <a:off x="10711800" y="61041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16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7" name="Овал 173"/>
          <p:cNvSpPr/>
          <p:nvPr/>
        </p:nvSpPr>
        <p:spPr>
          <a:xfrm>
            <a:off x="10712520" y="61041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17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8" name="Овал 174"/>
          <p:cNvSpPr/>
          <p:nvPr/>
        </p:nvSpPr>
        <p:spPr>
          <a:xfrm>
            <a:off x="10712520" y="612288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19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9" name="Овал 175"/>
          <p:cNvSpPr/>
          <p:nvPr/>
        </p:nvSpPr>
        <p:spPr>
          <a:xfrm>
            <a:off x="10713600" y="614628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20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0" name="Овал 176"/>
          <p:cNvSpPr/>
          <p:nvPr/>
        </p:nvSpPr>
        <p:spPr>
          <a:xfrm>
            <a:off x="10713600" y="612756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21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1" name="Овал 177"/>
          <p:cNvSpPr/>
          <p:nvPr/>
        </p:nvSpPr>
        <p:spPr>
          <a:xfrm>
            <a:off x="10802520" y="6134400"/>
            <a:ext cx="66960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22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2" name="Овал 178"/>
          <p:cNvSpPr/>
          <p:nvPr/>
        </p:nvSpPr>
        <p:spPr>
          <a:xfrm>
            <a:off x="10796040" y="6124680"/>
            <a:ext cx="67608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23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3" name="Овал 179"/>
          <p:cNvSpPr/>
          <p:nvPr/>
        </p:nvSpPr>
        <p:spPr>
          <a:xfrm>
            <a:off x="10713600" y="6122880"/>
            <a:ext cx="758520" cy="710280"/>
          </a:xfrm>
          <a:prstGeom prst="ellipse">
            <a:avLst/>
          </a:prstGeom>
          <a:solidFill>
            <a:srgbClr val="c000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chemeClr val="lt1"/>
                </a:solidFill>
                <a:latin typeface="Calibri"/>
                <a:ea typeface="DejaVu Sans"/>
              </a:rPr>
              <a:t>25</a:t>
            </a:r>
            <a:endParaRPr b="0" lang="ru-RU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nodeType="interactiveSeq" fill="hold">
                <p:stCondLst>
                  <p:cond delay="0" evt="onClick">
                    <p:tgtEl>
                      <p:spTgt spid="53"/>
                    </p:tgtEl>
                  </p:cond>
                </p:stCondLst>
                <p:childTnLst>
                  <p:par>
                    <p:cTn id="3" fill="hold">
                      <p:stCondLst>
                        <p:cond delay="0" evt="onClick">
                          <p:tgtEl>
                            <p:spTgt spid="53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9" restart="whenNotActive" nodeType="interactiveSeq" fill="hold">
                <p:stCondLst>
                  <p:cond delay="0" evt="onClick">
                    <p:tgtEl>
                      <p:spTgt spid="54"/>
                    </p:tgtEl>
                  </p:cond>
                </p:stCondLst>
                <p:childTnLst>
                  <p:par>
                    <p:cTn id="10" fill="hold">
                      <p:stCondLst>
                        <p:cond delay="0" evt="onClick">
                          <p:tgtEl>
                            <p:spTgt spid="54"/>
                          </p:tgtEl>
                        </p:cond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16" restart="whenNotActive" nodeType="interactiveSeq" fill="hold">
                <p:stCondLst>
                  <p:cond delay="0" evt="onClick">
                    <p:tgtEl>
                      <p:spTgt spid="55"/>
                    </p:tgtEl>
                  </p:cond>
                </p:stCondLst>
                <p:childTnLst>
                  <p:par>
                    <p:cTn id="17" fill="hold">
                      <p:stCondLst>
                        <p:cond delay="0" evt="onClick">
                          <p:tgtEl>
                            <p:spTgt spid="55"/>
                          </p:tgtEl>
                        </p:cond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23" restart="whenNotActive" nodeType="interactiveSeq" fill="hold">
                <p:stCondLst>
                  <p:cond delay="0" evt="onClick">
                    <p:tgtEl>
                      <p:spTgt spid="56"/>
                    </p:tgtEl>
                  </p:cond>
                </p:stCondLst>
                <p:childTnLst>
                  <p:par>
                    <p:cTn id="24" fill="hold">
                      <p:stCondLst>
                        <p:cond delay="0" evt="onClick">
                          <p:tgtEl>
                            <p:spTgt spid="56"/>
                          </p:tgtEl>
                        </p:cond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30" restart="whenNotActive" nodeType="interactiveSeq" fill="hold">
                <p:stCondLst>
                  <p:cond delay="0" evt="onClick">
                    <p:tgtEl>
                      <p:spTgt spid="57"/>
                    </p:tgtEl>
                  </p:cond>
                </p:stCondLst>
                <p:childTnLst>
                  <p:par>
                    <p:cTn id="31" fill="hold">
                      <p:stCondLst>
                        <p:cond delay="0" evt="onClick">
                          <p:tgtEl>
                            <p:spTgt spid="57"/>
                          </p:tgtEl>
                        </p:cond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37" restart="whenNotActive" nodeType="interactiveSeq" fill="hold">
                <p:stCondLst>
                  <p:cond delay="0" evt="onClick">
                    <p:tgtEl>
                      <p:spTgt spid="58"/>
                    </p:tgtEl>
                  </p:cond>
                </p:stCondLst>
                <p:childTnLst>
                  <p:par>
                    <p:cTn id="38" fill="hold">
                      <p:stCondLst>
                        <p:cond delay="0" evt="onClick">
                          <p:tgtEl>
                            <p:spTgt spid="58"/>
                          </p:tgtEl>
                        </p:cond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44" restart="whenNotActive" nodeType="interactiveSeq" fill="hold">
                <p:stCondLst>
                  <p:cond delay="0" evt="onClick">
                    <p:tgtEl>
                      <p:spTgt spid="59"/>
                    </p:tgtEl>
                  </p:cond>
                </p:stCondLst>
                <p:childTnLst>
                  <p:par>
                    <p:cTn id="45" fill="hold">
                      <p:stCondLst>
                        <p:cond delay="0" evt="onClick">
                          <p:tgtEl>
                            <p:spTgt spid="59"/>
                          </p:tgtEl>
                        </p:cond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51" restart="whenNotActive" nodeType="interactiveSeq" fill="hold">
                <p:stCondLst>
                  <p:cond delay="0" evt="onClick">
                    <p:tgtEl>
                      <p:spTgt spid="60"/>
                    </p:tgtEl>
                  </p:cond>
                </p:stCondLst>
                <p:childTnLst>
                  <p:par>
                    <p:cTn id="52" fill="hold">
                      <p:stCondLst>
                        <p:cond delay="0" evt="onClick">
                          <p:tgtEl>
                            <p:spTgt spid="60"/>
                          </p:tgtEl>
                        </p:cond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58" restart="whenNotActive" nodeType="interactiveSeq" fill="hold">
                <p:stCondLst>
                  <p:cond delay="0" evt="onClick">
                    <p:tgtEl>
                      <p:spTgt spid="61"/>
                    </p:tgtEl>
                  </p:cond>
                </p:stCondLst>
                <p:childTnLst>
                  <p:par>
                    <p:cTn id="59" fill="hold">
                      <p:stCondLst>
                        <p:cond delay="0" evt="onClick">
                          <p:tgtEl>
                            <p:spTgt spid="61"/>
                          </p:tgtEl>
                        </p:cond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65" restart="whenNotActive" nodeType="interactiveSeq" fill="hold">
                <p:stCondLst>
                  <p:cond delay="0" evt="onClick">
                    <p:tgtEl>
                      <p:spTgt spid="62"/>
                    </p:tgtEl>
                  </p:cond>
                </p:stCondLst>
                <p:childTnLst>
                  <p:par>
                    <p:cTn id="66" fill="hold">
                      <p:stCondLst>
                        <p:cond delay="0" evt="onClick">
                          <p:tgtEl>
                            <p:spTgt spid="62"/>
                          </p:tgtEl>
                        </p:cond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72" restart="whenNotActive" nodeType="interactiveSeq" fill="hold">
                <p:stCondLst>
                  <p:cond delay="0" evt="onClick">
                    <p:tgtEl>
                      <p:spTgt spid="63"/>
                    </p:tgtEl>
                  </p:cond>
                </p:stCondLst>
                <p:childTnLst>
                  <p:par>
                    <p:cTn id="73" fill="hold">
                      <p:stCondLst>
                        <p:cond delay="0" evt="onClick">
                          <p:tgtEl>
                            <p:spTgt spid="63"/>
                          </p:tgtEl>
                        </p:cond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79" restart="whenNotActive" nodeType="interactiveSeq" fill="hold">
                <p:stCondLst>
                  <p:cond delay="0" evt="onClick">
                    <p:tgtEl>
                      <p:spTgt spid="64"/>
                    </p:tgtEl>
                  </p:cond>
                </p:stCondLst>
                <p:childTnLst>
                  <p:par>
                    <p:cTn id="80" fill="hold">
                      <p:stCondLst>
                        <p:cond delay="0" evt="onClick">
                          <p:tgtEl>
                            <p:spTgt spid="64"/>
                          </p:tgtEl>
                        </p:cond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3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86" restart="whenNotActive" nodeType="interactiveSeq" fill="hold">
                <p:stCondLst>
                  <p:cond delay="0" evt="onClick">
                    <p:tgtEl>
                      <p:spTgt spid="65"/>
                    </p:tgtEl>
                  </p:cond>
                </p:stCondLst>
                <p:childTnLst>
                  <p:par>
                    <p:cTn id="87" fill="hold">
                      <p:stCondLst>
                        <p:cond delay="0" evt="onClick">
                          <p:tgtEl>
                            <p:spTgt spid="65"/>
                          </p:tgtEl>
                        </p:cond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0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93" restart="whenNotActive" nodeType="interactiveSeq" fill="hold">
                <p:stCondLst>
                  <p:cond delay="0" evt="onClick">
                    <p:tgtEl>
                      <p:spTgt spid="66"/>
                    </p:tgtEl>
                  </p:cond>
                </p:stCondLst>
                <p:childTnLst>
                  <p:par>
                    <p:cTn id="94" fill="hold">
                      <p:stCondLst>
                        <p:cond delay="0" evt="onClick">
                          <p:tgtEl>
                            <p:spTgt spid="66"/>
                          </p:tgtEl>
                        </p:cond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7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100" restart="whenNotActive" nodeType="interactiveSeq" fill="hold">
                <p:stCondLst>
                  <p:cond delay="0" evt="onClick">
                    <p:tgtEl>
                      <p:spTgt spid="67"/>
                    </p:tgtEl>
                  </p:cond>
                </p:stCondLst>
                <p:childTnLst>
                  <p:par>
                    <p:cTn id="101" fill="hold">
                      <p:stCondLst>
                        <p:cond delay="0" evt="onClick">
                          <p:tgtEl>
                            <p:spTgt spid="67"/>
                          </p:tgtEl>
                        </p:cond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4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107" restart="whenNotActive" nodeType="interactiveSeq" fill="hold">
                <p:stCondLst>
                  <p:cond delay="0" evt="onClick">
                    <p:tgtEl>
                      <p:spTgt spid="68"/>
                    </p:tgtEl>
                  </p:cond>
                </p:stCondLst>
                <p:childTnLst>
                  <p:par>
                    <p:cTn id="108" fill="hold">
                      <p:stCondLst>
                        <p:cond delay="0" evt="onClick">
                          <p:tgtEl>
                            <p:spTgt spid="68"/>
                          </p:tgtEl>
                        </p:cond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1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114" restart="whenNotActive" nodeType="interactiveSeq" fill="hold">
                <p:stCondLst>
                  <p:cond delay="0" evt="onClick">
                    <p:tgtEl>
                      <p:spTgt spid="69"/>
                    </p:tgtEl>
                  </p:cond>
                </p:stCondLst>
                <p:childTnLst>
                  <p:par>
                    <p:cTn id="115" fill="hold">
                      <p:stCondLst>
                        <p:cond delay="0" evt="onClick">
                          <p:tgtEl>
                            <p:spTgt spid="69"/>
                          </p:tgtEl>
                        </p:cond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8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121" restart="whenNotActive" nodeType="interactiveSeq" fill="hold">
                <p:stCondLst>
                  <p:cond delay="0" evt="onClick">
                    <p:tgtEl>
                      <p:spTgt spid="70"/>
                    </p:tgtEl>
                  </p:cond>
                </p:stCondLst>
                <p:childTnLst>
                  <p:par>
                    <p:cTn id="122" fill="hold">
                      <p:stCondLst>
                        <p:cond delay="0" evt="onClick">
                          <p:tgtEl>
                            <p:spTgt spid="70"/>
                          </p:tgtEl>
                        </p:cond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5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26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128" restart="whenNotActive" nodeType="interactiveSeq" fill="hold">
                <p:stCondLst>
                  <p:cond delay="0" evt="onClick">
                    <p:tgtEl>
                      <p:spTgt spid="71"/>
                    </p:tgtEl>
                  </p:cond>
                </p:stCondLst>
                <p:childTnLst>
                  <p:par>
                    <p:cTn id="129" fill="hold">
                      <p:stCondLst>
                        <p:cond delay="0" evt="onClick">
                          <p:tgtEl>
                            <p:spTgt spid="71"/>
                          </p:tgtEl>
                        </p:cond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2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33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135" restart="whenNotActive" nodeType="interactiveSeq" fill="hold">
                <p:stCondLst>
                  <p:cond delay="0" evt="onClick">
                    <p:tgtEl>
                      <p:spTgt spid="72"/>
                    </p:tgtEl>
                  </p:cond>
                </p:stCondLst>
                <p:childTnLst>
                  <p:par>
                    <p:cTn id="136" fill="hold">
                      <p:stCondLst>
                        <p:cond delay="0" evt="onClick">
                          <p:tgtEl>
                            <p:spTgt spid="72"/>
                          </p:tgtEl>
                        </p:cond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9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0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142" restart="whenNotActive" nodeType="interactiveSeq" fill="hold">
                <p:stCondLst>
                  <p:cond delay="0" evt="onClick">
                    <p:tgtEl>
                      <p:spTgt spid="73"/>
                    </p:tgtEl>
                  </p:cond>
                </p:stCondLst>
                <p:childTnLst>
                  <p:par>
                    <p:cTn id="143" fill="hold">
                      <p:stCondLst>
                        <p:cond delay="0" evt="onClick">
                          <p:tgtEl>
                            <p:spTgt spid="73"/>
                          </p:tgtEl>
                        </p:cond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7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149" restart="whenNotActive" nodeType="interactiveSeq" fill="hold">
                <p:stCondLst>
                  <p:cond delay="0" evt="onClick">
                    <p:tgtEl>
                      <p:spTgt spid="74"/>
                    </p:tgtEl>
                  </p:cond>
                </p:stCondLst>
                <p:childTnLst>
                  <p:par>
                    <p:cTn id="150" fill="hold">
                      <p:stCondLst>
                        <p:cond delay="0" evt="onClick">
                          <p:tgtEl>
                            <p:spTgt spid="74"/>
                          </p:tgtEl>
                        </p:cond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3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54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156" restart="whenNotActive" nodeType="interactiveSeq" fill="hold">
                <p:stCondLst>
                  <p:cond delay="0" evt="onClick">
                    <p:tgtEl>
                      <p:spTgt spid="75"/>
                    </p:tgtEl>
                  </p:cond>
                </p:stCondLst>
                <p:childTnLst>
                  <p:par>
                    <p:cTn id="157" fill="hold">
                      <p:stCondLst>
                        <p:cond delay="0" evt="onClick">
                          <p:tgtEl>
                            <p:spTgt spid="75"/>
                          </p:tgtEl>
                        </p:cond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0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163" restart="whenNotActive" nodeType="interactiveSeq" fill="hold">
                <p:stCondLst>
                  <p:cond delay="0" evt="onClick">
                    <p:tgtEl>
                      <p:spTgt spid="76"/>
                    </p:tgtEl>
                  </p:cond>
                </p:stCondLst>
                <p:childTnLst>
                  <p:par>
                    <p:cTn id="164" fill="hold">
                      <p:stCondLst>
                        <p:cond delay="0" evt="onClick">
                          <p:tgtEl>
                            <p:spTgt spid="76"/>
                          </p:tgtEl>
                        </p:cond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7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6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170" restart="whenNotActive" nodeType="interactiveSeq" fill="hold">
                <p:stCondLst>
                  <p:cond delay="0" evt="onClick">
                    <p:tgtEl>
                      <p:spTgt spid="77"/>
                    </p:tgtEl>
                  </p:cond>
                </p:stCondLst>
                <p:childTnLst>
                  <p:par>
                    <p:cTn id="171" fill="hold">
                      <p:stCondLst>
                        <p:cond delay="0" evt="onClick">
                          <p:tgtEl>
                            <p:spTgt spid="77"/>
                          </p:tgtEl>
                        </p:cond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4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75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177" restart="whenNotActive" nodeType="interactiveSeq" fill="hold">
                <p:stCondLst>
                  <p:cond delay="0" evt="onClick">
                    <p:tgtEl>
                      <p:spTgt spid="78"/>
                    </p:tgtEl>
                  </p:cond>
                </p:stCondLst>
                <p:childTnLst>
                  <p:par>
                    <p:cTn id="178" fill="hold">
                      <p:stCondLst>
                        <p:cond delay="0" evt="onClick">
                          <p:tgtEl>
                            <p:spTgt spid="78"/>
                          </p:tgtEl>
                        </p:cond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1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82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184" restart="whenNotActive" nodeType="interactiveSeq" fill="hold">
                <p:stCondLst>
                  <p:cond delay="0" evt="onClick">
                    <p:tgtEl>
                      <p:spTgt spid="79"/>
                    </p:tgtEl>
                  </p:cond>
                </p:stCondLst>
                <p:childTnLst>
                  <p:par>
                    <p:cTn id="185" fill="hold">
                      <p:stCondLst>
                        <p:cond delay="0" evt="onClick">
                          <p:tgtEl>
                            <p:spTgt spid="79"/>
                          </p:tgtEl>
                        </p:cond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8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89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191" restart="whenNotActive" nodeType="interactiveSeq" fill="hold">
                <p:stCondLst>
                  <p:cond delay="0" evt="onClick">
                    <p:tgtEl>
                      <p:spTgt spid="80"/>
                    </p:tgtEl>
                  </p:cond>
                </p:stCondLst>
                <p:childTnLst>
                  <p:par>
                    <p:cTn id="192" fill="hold">
                      <p:stCondLst>
                        <p:cond delay="0" evt="onClick">
                          <p:tgtEl>
                            <p:spTgt spid="80"/>
                          </p:tgtEl>
                        </p:cond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5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9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198" restart="whenNotActive" nodeType="interactiveSeq" fill="hold">
                <p:stCondLst>
                  <p:cond delay="0" evt="onClick">
                    <p:tgtEl>
                      <p:spTgt spid="81"/>
                    </p:tgtEl>
                  </p:cond>
                </p:stCondLst>
                <p:childTnLst>
                  <p:par>
                    <p:cTn id="199" fill="hold">
                      <p:stCondLst>
                        <p:cond delay="0" evt="onClick">
                          <p:tgtEl>
                            <p:spTgt spid="81"/>
                          </p:tgtEl>
                        </p:cond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2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03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205" restart="whenNotActive" nodeType="interactiveSeq" fill="hold">
                <p:stCondLst>
                  <p:cond delay="0" evt="onClick">
                    <p:tgtEl>
                      <p:spTgt spid="82"/>
                    </p:tgtEl>
                  </p:cond>
                </p:stCondLst>
                <p:childTnLst>
                  <p:par>
                    <p:cTn id="206" fill="hold">
                      <p:stCondLst>
                        <p:cond delay="0" evt="onClick">
                          <p:tgtEl>
                            <p:spTgt spid="82"/>
                          </p:tgtEl>
                        </p:cond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9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0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212" restart="whenNotActive" nodeType="interactiveSeq" fill="hold">
                <p:stCondLst>
                  <p:cond delay="0" evt="onClick">
                    <p:tgtEl>
                      <p:spTgt spid="83"/>
                    </p:tgtEl>
                  </p:cond>
                </p:stCondLst>
                <p:childTnLst>
                  <p:par>
                    <p:cTn id="213" fill="hold">
                      <p:stCondLst>
                        <p:cond delay="0" evt="onClick">
                          <p:tgtEl>
                            <p:spTgt spid="83"/>
                          </p:tgtEl>
                        </p:cond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6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7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219" restart="whenNotActive" nodeType="interactiveSeq" fill="hold">
                <p:stCondLst>
                  <p:cond delay="0" evt="onClick">
                    <p:tgtEl>
                      <p:spTgt spid="84"/>
                    </p:tgtEl>
                  </p:cond>
                </p:stCondLst>
                <p:childTnLst>
                  <p:par>
                    <p:cTn id="220" fill="hold">
                      <p:stCondLst>
                        <p:cond delay="0" evt="onClick">
                          <p:tgtEl>
                            <p:spTgt spid="84"/>
                          </p:tgtEl>
                        </p:cond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3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24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226" restart="whenNotActive" nodeType="interactiveSeq" fill="hold">
                <p:stCondLst>
                  <p:cond delay="0" evt="onClick">
                    <p:tgtEl>
                      <p:spTgt spid="85"/>
                    </p:tgtEl>
                  </p:cond>
                </p:stCondLst>
                <p:childTnLst>
                  <p:par>
                    <p:cTn id="227" fill="hold">
                      <p:stCondLst>
                        <p:cond delay="0" evt="onClick">
                          <p:tgtEl>
                            <p:spTgt spid="85"/>
                          </p:tgtEl>
                        </p:cond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0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31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233" restart="whenNotActive" nodeType="interactiveSeq" fill="hold">
                <p:stCondLst>
                  <p:cond delay="0" evt="onClick">
                    <p:tgtEl>
                      <p:spTgt spid="86"/>
                    </p:tgtEl>
                  </p:cond>
                </p:stCondLst>
                <p:childTnLst>
                  <p:par>
                    <p:cTn id="234" fill="hold">
                      <p:stCondLst>
                        <p:cond delay="0" evt="onClick">
                          <p:tgtEl>
                            <p:spTgt spid="86"/>
                          </p:tgtEl>
                        </p:cond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7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38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240" restart="whenNotActive" nodeType="interactiveSeq" fill="hold">
                <p:stCondLst>
                  <p:cond delay="0" evt="onClick">
                    <p:tgtEl>
                      <p:spTgt spid="87"/>
                    </p:tgtEl>
                  </p:cond>
                </p:stCondLst>
                <p:childTnLst>
                  <p:par>
                    <p:cTn id="241" fill="hold">
                      <p:stCondLst>
                        <p:cond delay="0" evt="onClick">
                          <p:tgtEl>
                            <p:spTgt spid="87"/>
                          </p:tgtEl>
                        </p:cond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4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45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247" restart="whenNotActive" nodeType="interactiveSeq" fill="hold">
                <p:stCondLst>
                  <p:cond delay="0" evt="onClick">
                    <p:tgtEl>
                      <p:spTgt spid="88"/>
                    </p:tgtEl>
                  </p:cond>
                </p:stCondLst>
                <p:childTnLst>
                  <p:par>
                    <p:cTn id="248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5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5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6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6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7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7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8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8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9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9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0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0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1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2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2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3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3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4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4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5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5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6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6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0" evt="onClick">
                          <p:tgtEl>
                            <p:spTgt spid="88"/>
                          </p:tgtEl>
                        </p:cond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7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373" restart="whenNotActive" nodeType="interactiveSeq" fill="hold">
                <p:stCondLst>
                  <p:cond delay="0" evt="onClick">
                    <p:tgtEl>
                      <p:spTgt spid="115"/>
                    </p:tgtEl>
                  </p:cond>
                </p:stCondLst>
                <p:childTnLst>
                  <p:par>
                    <p:cTn id="374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7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8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8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9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9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03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05" fill="hold">
                            <p:stCondLst>
                              <p:cond delay="0"/>
                            </p:stCondLst>
                            <p:childTnLst>
                              <p:par>
                                <p:cTn id="40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0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1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18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2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28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33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3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43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4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45" fill="hold">
                            <p:stCondLst>
                              <p:cond delay="0"/>
                            </p:stCondLst>
                            <p:childTnLst>
                              <p:par>
                                <p:cTn id="44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48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5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55" fill="hold">
                            <p:stCondLst>
                              <p:cond delay="0"/>
                            </p:stCondLst>
                            <p:childTnLst>
                              <p:par>
                                <p:cTn id="45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5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9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60" fill="hold">
                            <p:stCondLst>
                              <p:cond delay="0"/>
                            </p:stCondLst>
                            <p:childTnLst>
                              <p:par>
                                <p:cTn id="46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6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4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65" fill="hold">
                            <p:stCondLst>
                              <p:cond delay="0"/>
                            </p:stCondLst>
                            <p:childTnLst>
                              <p:par>
                                <p:cTn id="46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68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9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7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4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7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9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80" fill="hold">
                            <p:stCondLst>
                              <p:cond delay="0"/>
                            </p:stCondLst>
                            <p:childTnLst>
                              <p:par>
                                <p:cTn id="48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8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85" fill="hold">
                            <p:stCondLst>
                              <p:cond delay="0"/>
                            </p:stCondLst>
                            <p:childTnLst>
                              <p:par>
                                <p:cTn id="48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88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90" fill="hold">
                            <p:stCondLst>
                              <p:cond delay="0"/>
                            </p:stCondLst>
                            <p:childTnLst>
                              <p:par>
                                <p:cTn id="49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9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4" fill="hold">
                      <p:stCondLst>
                        <p:cond delay="0" evt="onClick">
                          <p:tgtEl>
                            <p:spTgt spid="115"/>
                          </p:tgtEl>
                        </p:cond>
                      </p:stCondLst>
                      <p:childTnLst>
                        <p:par>
                          <p:cTn id="495" fill="hold">
                            <p:stCondLst>
                              <p:cond delay="0"/>
                            </p:stCondLst>
                            <p:childTnLst>
                              <p:par>
                                <p:cTn id="49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98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seq>
              <p:cTn id="499" restart="whenNotActive" nodeType="interactiveSeq" fill="hold">
                <p:stCondLst>
                  <p:cond delay="0" evt="onClick">
                    <p:tgtEl>
                      <p:spTgt spid="142"/>
                    </p:tgtEl>
                  </p:cond>
                </p:stCondLst>
                <p:childTnLst>
                  <p:par>
                    <p:cTn id="500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01" fill="hold">
                            <p:stCondLst>
                              <p:cond delay="0"/>
                            </p:stCondLst>
                            <p:childTnLst>
                              <p:par>
                                <p:cTn id="50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04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5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06" fill="hold">
                            <p:stCondLst>
                              <p:cond delay="0"/>
                            </p:stCondLst>
                            <p:childTnLst>
                              <p:par>
                                <p:cTn id="50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0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0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11" fill="hold">
                            <p:stCondLst>
                              <p:cond delay="0"/>
                            </p:stCondLst>
                            <p:childTnLst>
                              <p:par>
                                <p:cTn id="51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1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5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16" fill="hold">
                            <p:stCondLst>
                              <p:cond delay="0"/>
                            </p:stCondLst>
                            <p:childTnLst>
                              <p:par>
                                <p:cTn id="51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19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0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21" fill="hold">
                            <p:stCondLst>
                              <p:cond delay="0"/>
                            </p:stCondLst>
                            <p:childTnLst>
                              <p:par>
                                <p:cTn id="52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2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5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26" fill="hold">
                            <p:stCondLst>
                              <p:cond delay="0"/>
                            </p:stCondLst>
                            <p:childTnLst>
                              <p:par>
                                <p:cTn id="52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29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31" fill="hold">
                            <p:stCondLst>
                              <p:cond delay="0"/>
                            </p:stCondLst>
                            <p:childTnLst>
                              <p:par>
                                <p:cTn id="53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34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5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36" fill="hold">
                            <p:stCondLst>
                              <p:cond delay="0"/>
                            </p:stCondLst>
                            <p:childTnLst>
                              <p:par>
                                <p:cTn id="53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39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0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41" fill="hold">
                            <p:stCondLst>
                              <p:cond delay="0"/>
                            </p:stCondLst>
                            <p:childTnLst>
                              <p:par>
                                <p:cTn id="54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44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5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46" fill="hold">
                            <p:stCondLst>
                              <p:cond delay="0"/>
                            </p:stCondLst>
                            <p:childTnLst>
                              <p:par>
                                <p:cTn id="54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49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0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51" fill="hold">
                            <p:stCondLst>
                              <p:cond delay="0"/>
                            </p:stCondLst>
                            <p:childTnLst>
                              <p:par>
                                <p:cTn id="55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5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5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59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0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61" fill="hold">
                            <p:stCondLst>
                              <p:cond delay="0"/>
                            </p:stCondLst>
                            <p:childTnLst>
                              <p:par>
                                <p:cTn id="56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6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5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66" fill="hold">
                            <p:stCondLst>
                              <p:cond delay="0"/>
                            </p:stCondLst>
                            <p:childTnLst>
                              <p:par>
                                <p:cTn id="56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6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0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71" fill="hold">
                            <p:stCondLst>
                              <p:cond delay="0"/>
                            </p:stCondLst>
                            <p:childTnLst>
                              <p:par>
                                <p:cTn id="57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74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5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76" fill="hold">
                            <p:stCondLst>
                              <p:cond delay="0"/>
                            </p:stCondLst>
                            <p:childTnLst>
                              <p:par>
                                <p:cTn id="57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7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0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81" fill="hold">
                            <p:stCondLst>
                              <p:cond delay="0"/>
                            </p:stCondLst>
                            <p:childTnLst>
                              <p:par>
                                <p:cTn id="58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8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5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86" fill="hold">
                            <p:stCondLst>
                              <p:cond delay="0"/>
                            </p:stCondLst>
                            <p:childTnLst>
                              <p:par>
                                <p:cTn id="58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8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0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91" fill="hold">
                            <p:stCondLst>
                              <p:cond delay="0"/>
                            </p:stCondLst>
                            <p:childTnLst>
                              <p:par>
                                <p:cTn id="59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94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5" fill="hold">
                      <p:stCondLst>
                        <p:cond delay="0" evt="onClick">
                          <p:tgtEl>
                            <p:spTgt spid="142"/>
                          </p:tgtEl>
                        </p:cond>
                      </p:stCondLst>
                      <p:childTnLst>
                        <p:par>
                          <p:cTn id="596" fill="hold">
                            <p:stCondLst>
                              <p:cond delay="0"/>
                            </p:stCondLst>
                            <p:childTnLst>
                              <p:par>
                                <p:cTn id="59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99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c000"/>
            </a:gs>
            <a:gs pos="100000">
              <a:srgbClr val="b5d2e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2.2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09" name="TextBox 1"/>
          <p:cNvSpPr/>
          <p:nvPr/>
        </p:nvSpPr>
        <p:spPr>
          <a:xfrm>
            <a:off x="3168720" y="1845000"/>
            <a:ext cx="555012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Найти значение выражения: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10" name="Рисунок 2" descr=""/>
          <p:cNvPicPr/>
          <p:nvPr/>
        </p:nvPicPr>
        <p:blipFill>
          <a:blip r:embed="rId1"/>
          <a:stretch/>
        </p:blipFill>
        <p:spPr>
          <a:xfrm>
            <a:off x="3359520" y="2905560"/>
            <a:ext cx="5168520" cy="196272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56" dur="indefinite" restart="never" nodeType="tmRoot">
          <p:childTnLst>
            <p:seq>
              <p:cTn id="657" restart="whenNotActive" nodeType="interactiveSeq" fill="hold">
                <p:stCondLst>
                  <p:cond delay="0" evt="onClick">
                    <p:tgtEl>
                      <p:spTgt spid="206"/>
                    </p:tgtEl>
                  </p:cond>
                </p:stCondLst>
                <p:childTnLst>
                  <p:par>
                    <p:cTn id="658" fill="hold">
                      <p:stCondLst>
                        <p:cond delay="0" evt="onClick">
                          <p:tgtEl>
                            <p:spTgt spid="206"/>
                          </p:tgtEl>
                        </p:cond>
                      </p:stCondLst>
                      <p:childTnLst>
                        <p:par>
                          <p:cTn id="659" fill="hold">
                            <p:stCondLst>
                              <p:cond delay="0"/>
                            </p:stCondLst>
                            <p:childTnLst>
                              <p:par>
                                <p:cTn id="66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62" dur="125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c000"/>
            </a:gs>
            <a:gs pos="100000">
              <a:srgbClr val="b5d2e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2.3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14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TextBox 2"/>
          <p:cNvSpPr/>
          <p:nvPr/>
        </p:nvSpPr>
        <p:spPr>
          <a:xfrm>
            <a:off x="1387080" y="1796040"/>
            <a:ext cx="852372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Найдите положительный корень уравнения: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16" name="Рисунок 3" descr=""/>
          <p:cNvPicPr/>
          <p:nvPr/>
        </p:nvPicPr>
        <p:blipFill>
          <a:blip r:embed="rId1"/>
          <a:stretch/>
        </p:blipFill>
        <p:spPr>
          <a:xfrm>
            <a:off x="2142360" y="2721240"/>
            <a:ext cx="7772760" cy="169884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63" dur="indefinite" restart="never" nodeType="tmRoot">
          <p:childTnLst>
            <p:seq>
              <p:cTn id="664" dur="indefinite" nodeType="mainSeq">
                <p:childTnLst>
                  <p:par>
                    <p:cTn id="665" fill="hold">
                      <p:stCondLst>
                        <p:cond delay="indefinite"/>
                      </p:stCondLst>
                      <p:childTnLst>
                        <p:par>
                          <p:cTn id="666" fill="hold">
                            <p:stCondLst>
                              <p:cond delay="0"/>
                            </p:stCondLst>
                            <p:childTnLst>
                              <p:par>
                                <p:cTn id="66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69" dur="125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c000"/>
            </a:gs>
            <a:gs pos="100000">
              <a:srgbClr val="b5d2e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2.4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11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0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221" name="Рисунок 1" descr=""/>
          <p:cNvPicPr/>
          <p:nvPr/>
        </p:nvPicPr>
        <p:blipFill>
          <a:blip r:embed="rId1"/>
          <a:stretch/>
        </p:blipFill>
        <p:spPr>
          <a:xfrm>
            <a:off x="0" y="1368720"/>
            <a:ext cx="12192120" cy="342648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70" dur="indefinite" restart="never" nodeType="tmRoot">
          <p:childTnLst>
            <p:seq>
              <p:cTn id="671" restart="whenNotActive" nodeType="interactiveSeq" fill="hold">
                <p:stCondLst>
                  <p:cond delay="0" evt="onClick">
                    <p:tgtEl>
                      <p:spTgt spid="218"/>
                    </p:tgtEl>
                  </p:cond>
                </p:stCondLst>
                <p:childTnLst>
                  <p:par>
                    <p:cTn id="672" fill="hold">
                      <p:stCondLst>
                        <p:cond delay="0" evt="onClick">
                          <p:tgtEl>
                            <p:spTgt spid="218"/>
                          </p:tgtEl>
                        </p:cond>
                      </p:stCondLst>
                      <p:childTnLst>
                        <p:par>
                          <p:cTn id="673" fill="hold">
                            <p:stCondLst>
                              <p:cond delay="0"/>
                            </p:stCondLst>
                            <p:childTnLst>
                              <p:par>
                                <p:cTn id="674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76" dur="125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c000"/>
            </a:gs>
            <a:gs pos="100000">
              <a:srgbClr val="b5d2e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2.5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20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226" name="Рисунок 5" descr=""/>
          <p:cNvPicPr/>
          <p:nvPr/>
        </p:nvPicPr>
        <p:blipFill>
          <a:blip r:embed="rId1"/>
          <a:stretch/>
        </p:blipFill>
        <p:spPr>
          <a:xfrm>
            <a:off x="14400" y="1484640"/>
            <a:ext cx="12175920" cy="395856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77" dur="indefinite" restart="never" nodeType="tmRoot">
          <p:childTnLst>
            <p:seq>
              <p:cTn id="678" restart="whenNotActive" nodeType="interactiveSeq" fill="hold">
                <p:stCondLst>
                  <p:cond delay="0" evt="onClick">
                    <p:tgtEl>
                      <p:spTgt spid="223"/>
                    </p:tgtEl>
                  </p:cond>
                </p:stCondLst>
                <p:childTnLst>
                  <p:par>
                    <p:cTn id="679" fill="hold">
                      <p:stCondLst>
                        <p:cond delay="0" evt="onClick">
                          <p:tgtEl>
                            <p:spTgt spid="223"/>
                          </p:tgtEl>
                        </p:cond>
                      </p:stCondLst>
                      <p:childTnLst>
                        <p:par>
                          <p:cTn id="680" fill="hold">
                            <p:stCondLst>
                              <p:cond delay="0"/>
                            </p:stCondLst>
                            <p:childTnLst>
                              <p:par>
                                <p:cTn id="68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83" dur="125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c000"/>
            </a:gs>
            <a:gs pos="100000">
              <a:srgbClr val="b5d2e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2.6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30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231" name="Рисунок 1" descr=""/>
          <p:cNvPicPr/>
          <p:nvPr/>
        </p:nvPicPr>
        <p:blipFill>
          <a:blip r:embed="rId1"/>
          <a:stretch/>
        </p:blipFill>
        <p:spPr>
          <a:xfrm>
            <a:off x="-1800" y="1800000"/>
            <a:ext cx="12193560" cy="287964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84" dur="indefinite" restart="never" nodeType="tmRoot">
          <p:childTnLst>
            <p:seq>
              <p:cTn id="685" restart="whenNotActive" nodeType="interactiveSeq" fill="hold">
                <p:stCondLst>
                  <p:cond delay="0" evt="onClick">
                    <p:tgtEl>
                      <p:spTgt spid="228"/>
                    </p:tgtEl>
                  </p:cond>
                </p:stCondLst>
                <p:childTnLst>
                  <p:par>
                    <p:cTn id="686" fill="hold">
                      <p:stCondLst>
                        <p:cond delay="0" evt="onClick">
                          <p:tgtEl>
                            <p:spTgt spid="228"/>
                          </p:tgtEl>
                        </p:cond>
                      </p:stCondLst>
                      <p:childTnLst>
                        <p:par>
                          <p:cTn id="687" fill="hold">
                            <p:stCondLst>
                              <p:cond delay="0"/>
                            </p:stCondLst>
                            <p:childTnLst>
                              <p:par>
                                <p:cTn id="688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90" dur="125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c000"/>
            </a:gs>
            <a:gs pos="100000">
              <a:srgbClr val="b5d2e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2.7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(- </a:t>
            </a:r>
            <a:r>
              <a:rPr b="0" lang="ru-RU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∞; -2) и </a:t>
            </a:r>
            <a:r>
              <a:rPr b="0" lang="en-US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[-1</a:t>
            </a:r>
            <a:r>
              <a:rPr b="0" lang="ru-RU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;0)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36" name="TextBox 1"/>
          <p:cNvSpPr/>
          <p:nvPr/>
        </p:nvSpPr>
        <p:spPr>
          <a:xfrm>
            <a:off x="3479400" y="2009160"/>
            <a:ext cx="423360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Решите неравенство: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37" name="Рисунок 2" descr=""/>
          <p:cNvPicPr/>
          <p:nvPr/>
        </p:nvPicPr>
        <p:blipFill>
          <a:blip r:embed="rId1"/>
          <a:stretch/>
        </p:blipFill>
        <p:spPr>
          <a:xfrm>
            <a:off x="3115080" y="2931840"/>
            <a:ext cx="4962240" cy="128628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91" dur="indefinite" restart="never" nodeType="tmRoot">
          <p:childTnLst>
            <p:seq>
              <p:cTn id="692" restart="whenNotActive" nodeType="interactiveSeq" fill="hold">
                <p:stCondLst>
                  <p:cond delay="0" evt="onClick">
                    <p:tgtEl>
                      <p:spTgt spid="233"/>
                    </p:tgtEl>
                  </p:cond>
                </p:stCondLst>
                <p:childTnLst>
                  <p:par>
                    <p:cTn id="693" fill="hold">
                      <p:stCondLst>
                        <p:cond delay="0" evt="onClick">
                          <p:tgtEl>
                            <p:spTgt spid="233"/>
                          </p:tgtEl>
                        </p:cond>
                      </p:stCondLst>
                      <p:childTnLst>
                        <p:par>
                          <p:cTn id="694" fill="hold">
                            <p:stCondLst>
                              <p:cond delay="0"/>
                            </p:stCondLst>
                            <p:childTnLst>
                              <p:par>
                                <p:cTn id="69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97" dur="125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accent1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3.1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119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42" name="TextBox 1"/>
          <p:cNvSpPr/>
          <p:nvPr/>
        </p:nvSpPr>
        <p:spPr>
          <a:xfrm>
            <a:off x="119160" y="1700640"/>
            <a:ext cx="6694920" cy="252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В треугольнике АВС угол С равен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58 градусов, биссектрисы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AD 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и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BE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 пересекаются в точке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O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.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Найдите угол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AOB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.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Ответ дайте в градусах.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43" name="Рисунок 2" descr=""/>
          <p:cNvPicPr/>
          <p:nvPr/>
        </p:nvPicPr>
        <p:blipFill>
          <a:blip r:embed="rId1"/>
          <a:stretch/>
        </p:blipFill>
        <p:spPr>
          <a:xfrm>
            <a:off x="7752240" y="894600"/>
            <a:ext cx="3625560" cy="335880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98" dur="indefinite" restart="never" nodeType="tmRoot">
          <p:childTnLst>
            <p:seq>
              <p:cTn id="699" restart="whenNotActive" nodeType="interactiveSeq" fill="hold">
                <p:stCondLst>
                  <p:cond delay="0" evt="onClick">
                    <p:tgtEl>
                      <p:spTgt spid="239"/>
                    </p:tgtEl>
                  </p:cond>
                </p:stCondLst>
                <p:childTnLst>
                  <p:par>
                    <p:cTn id="700" fill="hold">
                      <p:stCondLst>
                        <p:cond delay="0" evt="onClick">
                          <p:tgtEl>
                            <p:spTgt spid="239"/>
                          </p:tgtEl>
                        </p:cond>
                      </p:stCondLst>
                      <p:childTnLst>
                        <p:par>
                          <p:cTn id="701" fill="hold">
                            <p:stCondLst>
                              <p:cond delay="0"/>
                            </p:stCondLst>
                            <p:childTnLst>
                              <p:par>
                                <p:cTn id="70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04" dur="12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accent1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3.2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18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48" name="Прямоугольник 1"/>
          <p:cNvSpPr/>
          <p:nvPr/>
        </p:nvSpPr>
        <p:spPr>
          <a:xfrm>
            <a:off x="263520" y="1522080"/>
            <a:ext cx="11591640" cy="283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3000" spc="-1" strike="noStrike">
                <a:solidFill>
                  <a:srgbClr val="000000"/>
                </a:solidFill>
                <a:latin typeface="Roboto"/>
                <a:ea typeface="DejaVu Sans"/>
              </a:rPr>
              <a:t>В треугольнике АВС: ∠А = 22 ∘ , ∠ С = 40 ∘ , ВЕ – биссектриса внешнего угла при вершине В, при этом точка Е лежит на продолжении стороны АС. На продолжении стороны АВ за точку В выбрана точка </a:t>
            </a:r>
            <a:r>
              <a:rPr b="0" lang="en-US" sz="3000" spc="-1" strike="noStrike">
                <a:solidFill>
                  <a:srgbClr val="000000"/>
                </a:solidFill>
                <a:latin typeface="Roboto"/>
                <a:ea typeface="DejaVu Sans"/>
              </a:rPr>
              <a:t>D</a:t>
            </a:r>
            <a:r>
              <a:rPr b="0" lang="ru-RU" sz="3000" spc="-1" strike="noStrike">
                <a:solidFill>
                  <a:srgbClr val="000000"/>
                </a:solidFill>
                <a:latin typeface="Roboto"/>
                <a:ea typeface="DejaVu Sans"/>
              </a:rPr>
              <a:t>, таким образом, что </a:t>
            </a:r>
            <a:r>
              <a:rPr b="0" lang="en-US" sz="3000" spc="-1" strike="noStrike">
                <a:solidFill>
                  <a:srgbClr val="000000"/>
                </a:solidFill>
                <a:latin typeface="Roboto"/>
                <a:ea typeface="DejaVu Sans"/>
              </a:rPr>
              <a:t>BC</a:t>
            </a:r>
            <a:r>
              <a:rPr b="0" lang="ru-RU" sz="3000" spc="-1" strike="noStrike">
                <a:solidFill>
                  <a:srgbClr val="000000"/>
                </a:solidFill>
                <a:latin typeface="Roboto"/>
                <a:ea typeface="DejaVu Sans"/>
              </a:rPr>
              <a:t> = </a:t>
            </a:r>
            <a:r>
              <a:rPr b="0" lang="en-US" sz="3000" spc="-1" strike="noStrike">
                <a:solidFill>
                  <a:srgbClr val="000000"/>
                </a:solidFill>
                <a:latin typeface="Roboto"/>
                <a:ea typeface="DejaVu Sans"/>
              </a:rPr>
              <a:t>BD</a:t>
            </a:r>
            <a:r>
              <a:rPr b="0" lang="ru-RU" sz="3000" spc="-1" strike="noStrike">
                <a:solidFill>
                  <a:srgbClr val="000000"/>
                </a:solidFill>
                <a:latin typeface="Roboto"/>
                <a:ea typeface="DejaVu Sans"/>
              </a:rPr>
              <a:t>. </a:t>
            </a:r>
            <a:endParaRPr b="0" lang="ru-RU" sz="3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000" spc="-1" strike="noStrike">
                <a:solidFill>
                  <a:srgbClr val="000000"/>
                </a:solidFill>
                <a:latin typeface="Roboto"/>
                <a:ea typeface="DejaVu Sans"/>
              </a:rPr>
              <a:t>Найдите ∠</a:t>
            </a:r>
            <a:r>
              <a:rPr b="0" lang="en-US" sz="3000" spc="-1" strike="noStrike">
                <a:solidFill>
                  <a:srgbClr val="000000"/>
                </a:solidFill>
                <a:latin typeface="Roboto"/>
                <a:ea typeface="DejaVu Sans"/>
              </a:rPr>
              <a:t>CED</a:t>
            </a:r>
            <a:r>
              <a:rPr b="0" lang="ru-RU" sz="3000" spc="-1" strike="noStrike">
                <a:solidFill>
                  <a:srgbClr val="000000"/>
                </a:solidFill>
                <a:latin typeface="Roboto"/>
                <a:ea typeface="DejaVu Sans"/>
              </a:rPr>
              <a:t>. </a:t>
            </a:r>
            <a:endParaRPr b="0" lang="ru-RU" sz="3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49" name="Рисунок 2" descr=""/>
          <p:cNvPicPr/>
          <p:nvPr/>
        </p:nvPicPr>
        <p:blipFill>
          <a:blip r:embed="rId1"/>
          <a:stretch/>
        </p:blipFill>
        <p:spPr>
          <a:xfrm>
            <a:off x="3935880" y="3913920"/>
            <a:ext cx="4243680" cy="167112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05" dur="indefinite" restart="never" nodeType="tmRoot">
          <p:childTnLst>
            <p:seq>
              <p:cTn id="706" restart="whenNotActive" nodeType="interactiveSeq" fill="hold">
                <p:stCondLst>
                  <p:cond delay="0" evt="onClick">
                    <p:tgtEl>
                      <p:spTgt spid="245"/>
                    </p:tgtEl>
                  </p:cond>
                </p:stCondLst>
                <p:childTnLst>
                  <p:par>
                    <p:cTn id="707" fill="hold">
                      <p:stCondLst>
                        <p:cond delay="0" evt="onClick">
                          <p:tgtEl>
                            <p:spTgt spid="245"/>
                          </p:tgtEl>
                        </p:cond>
                      </p:stCondLst>
                      <p:childTnLst>
                        <p:par>
                          <p:cTn id="708" fill="hold">
                            <p:stCondLst>
                              <p:cond delay="0"/>
                            </p:stCondLst>
                            <p:childTnLst>
                              <p:par>
                                <p:cTn id="709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11" dur="125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accent1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3.3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26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3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54" name="Прямоугольник 2"/>
          <p:cNvSpPr/>
          <p:nvPr/>
        </p:nvSpPr>
        <p:spPr>
          <a:xfrm>
            <a:off x="243720" y="1940760"/>
            <a:ext cx="7578720" cy="398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В параллелограмме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ABCD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 проведена биссектриса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AN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, точка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N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 лежит на стороне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BC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, причём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NC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 = 3 ,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AB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 = 5 . Найдите периметр параллелограмма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ABCD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.</a:t>
            </a:r>
            <a:br>
              <a:rPr sz="3200"/>
            </a:br>
            <a:br>
              <a:rPr sz="3200"/>
            </a:b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55" name="Рисунок 4" descr=""/>
          <p:cNvPicPr/>
          <p:nvPr/>
        </p:nvPicPr>
        <p:blipFill>
          <a:blip r:embed="rId1"/>
          <a:stretch/>
        </p:blipFill>
        <p:spPr>
          <a:xfrm>
            <a:off x="7824240" y="2205000"/>
            <a:ext cx="4259880" cy="230256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12" dur="indefinite" restart="never" nodeType="tmRoot">
          <p:childTnLst>
            <p:seq>
              <p:cTn id="713" restart="whenNotActive" nodeType="interactiveSeq" fill="hold">
                <p:stCondLst>
                  <p:cond delay="0" evt="onClick">
                    <p:tgtEl>
                      <p:spTgt spid="251"/>
                    </p:tgtEl>
                  </p:cond>
                </p:stCondLst>
                <p:childTnLst>
                  <p:par>
                    <p:cTn id="714" fill="hold">
                      <p:stCondLst>
                        <p:cond delay="0" evt="onClick">
                          <p:tgtEl>
                            <p:spTgt spid="251"/>
                          </p:tgtEl>
                        </p:cond>
                      </p:stCondLst>
                      <p:childTnLst>
                        <p:par>
                          <p:cTn id="715" fill="hold">
                            <p:stCondLst>
                              <p:cond delay="0"/>
                            </p:stCondLst>
                            <p:childTnLst>
                              <p:par>
                                <p:cTn id="71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18" dur="125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accent1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3.4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7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8" name="TextBox 4"/>
          <p:cNvSpPr/>
          <p:nvPr/>
        </p:nvSpPr>
        <p:spPr>
          <a:xfrm>
            <a:off x="5213160" y="565920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8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9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60" name="TextBox 1"/>
          <p:cNvSpPr/>
          <p:nvPr/>
        </p:nvSpPr>
        <p:spPr>
          <a:xfrm>
            <a:off x="1155240" y="2236680"/>
            <a:ext cx="9806760" cy="252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Биссектрисы углов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B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 и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C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 параллелограмма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ABCD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пересекаются на стороне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AD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.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Найдите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BC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, если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AB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 = 4 .</a:t>
            </a:r>
            <a:br>
              <a:rPr sz="3200"/>
            </a:br>
            <a:br>
              <a:rPr sz="3200"/>
            </a:b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19" dur="indefinite" restart="never" nodeType="tmRoot">
          <p:childTnLst>
            <p:seq>
              <p:cTn id="720" restart="whenNotActive" nodeType="interactiveSeq" fill="hold">
                <p:stCondLst>
                  <p:cond delay="0" evt="onClick">
                    <p:tgtEl>
                      <p:spTgt spid="257"/>
                    </p:tgtEl>
                  </p:cond>
                </p:stCondLst>
                <p:childTnLst>
                  <p:par>
                    <p:cTn id="721" fill="hold">
                      <p:stCondLst>
                        <p:cond delay="0" evt="onClick">
                          <p:tgtEl>
                            <p:spTgt spid="257"/>
                          </p:tgtEl>
                        </p:cond>
                      </p:stCondLst>
                      <p:childTnLst>
                        <p:par>
                          <p:cTn id="722" fill="hold">
                            <p:stCondLst>
                              <p:cond delay="0"/>
                            </p:stCondLst>
                            <p:childTnLst>
                              <p:par>
                                <p:cTn id="723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25" dur="125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1.1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13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68" name="TextBox 1"/>
          <p:cNvSpPr/>
          <p:nvPr/>
        </p:nvSpPr>
        <p:spPr>
          <a:xfrm>
            <a:off x="808560" y="2061000"/>
            <a:ext cx="10821600" cy="252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В каждом кабинете офиса 7 рабочих мест.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Какого наименьшего количества кабинетов достаточно,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чтобы разместить 90 сотрудников? </a:t>
            </a:r>
            <a:br>
              <a:rPr sz="3200"/>
            </a:br>
            <a:br>
              <a:rPr sz="3200"/>
            </a:b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00" dur="indefinite" restart="never" nodeType="tmRoot">
          <p:childTnLst>
            <p:seq>
              <p:cTn id="601" restart="whenNotActive" nodeType="interactiveSeq" fill="hold">
                <p:stCondLst>
                  <p:cond delay="0" evt="onClick">
                    <p:tgtEl>
                      <p:spTgt spid="165"/>
                    </p:tgtEl>
                  </p:cond>
                </p:stCondLst>
                <p:childTnLst>
                  <p:par>
                    <p:cTn id="602" fill="hold">
                      <p:stCondLst>
                        <p:cond delay="0" evt="onClick">
                          <p:tgtEl>
                            <p:spTgt spid="165"/>
                          </p:tgtEl>
                        </p:cond>
                      </p:stCondLst>
                      <p:childTnLst>
                        <p:par>
                          <p:cTn id="603" fill="hold">
                            <p:stCondLst>
                              <p:cond delay="0"/>
                            </p:stCondLst>
                            <p:childTnLst>
                              <p:par>
                                <p:cTn id="604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06" dur="125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accent1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3.5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2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3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2,5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4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65" name="Прямоугольник 1"/>
          <p:cNvSpPr/>
          <p:nvPr/>
        </p:nvSpPr>
        <p:spPr>
          <a:xfrm>
            <a:off x="1775520" y="1628640"/>
            <a:ext cx="7846920" cy="283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Roboto"/>
                <a:ea typeface="DejaVu Sans"/>
              </a:rPr>
              <a:t>В треугольнике АВС   </a:t>
            </a:r>
            <a:r>
              <a:rPr b="0" lang="en-US" sz="3600" spc="-1" strike="noStrike">
                <a:solidFill>
                  <a:srgbClr val="000000"/>
                </a:solidFill>
                <a:latin typeface="Roboto"/>
                <a:ea typeface="DejaVu Sans"/>
              </a:rPr>
              <a:t>sin</a:t>
            </a:r>
            <a:r>
              <a:rPr b="0" lang="ru-RU" sz="3600" spc="-1" strike="noStrike">
                <a:solidFill>
                  <a:srgbClr val="000000"/>
                </a:solidFill>
                <a:latin typeface="Roboto"/>
                <a:ea typeface="DejaVu Sans"/>
              </a:rPr>
              <a:t> </a:t>
            </a:r>
            <a:r>
              <a:rPr b="0" lang="en-US" sz="3600" spc="-1" strike="noStrike">
                <a:solidFill>
                  <a:srgbClr val="000000"/>
                </a:solidFill>
                <a:latin typeface="Roboto"/>
                <a:ea typeface="DejaVu Sans"/>
              </a:rPr>
              <a:t>∠ </a:t>
            </a:r>
            <a:r>
              <a:rPr b="0" lang="ru-RU" sz="3600" spc="-1" strike="noStrike">
                <a:solidFill>
                  <a:srgbClr val="000000"/>
                </a:solidFill>
                <a:latin typeface="Roboto"/>
                <a:ea typeface="DejaVu Sans"/>
              </a:rPr>
              <a:t>В</a:t>
            </a:r>
            <a:r>
              <a:rPr b="0" lang="en-US" sz="3600" spc="-1" strike="noStrike">
                <a:solidFill>
                  <a:srgbClr val="000000"/>
                </a:solidFill>
                <a:latin typeface="Roboto"/>
                <a:ea typeface="DejaVu Sans"/>
              </a:rPr>
              <a:t> = 0,6, </a:t>
            </a:r>
            <a:r>
              <a:rPr b="0" lang="ru-RU" sz="3600" spc="-1" strike="noStrike">
                <a:solidFill>
                  <a:srgbClr val="000000"/>
                </a:solidFill>
                <a:latin typeface="Roboto"/>
                <a:ea typeface="DejaVu Sans"/>
              </a:rPr>
              <a:t>АС</a:t>
            </a:r>
            <a:r>
              <a:rPr b="0" lang="en-US" sz="3600" spc="-1" strike="noStrike">
                <a:solidFill>
                  <a:srgbClr val="000000"/>
                </a:solidFill>
                <a:latin typeface="Roboto"/>
                <a:ea typeface="DejaVu Sans"/>
              </a:rPr>
              <a:t> = 3 , ∠ </a:t>
            </a:r>
            <a:r>
              <a:rPr b="0" lang="ru-RU" sz="3600" spc="-1" strike="noStrike">
                <a:solidFill>
                  <a:srgbClr val="000000"/>
                </a:solidFill>
                <a:latin typeface="Roboto"/>
                <a:ea typeface="DejaVu Sans"/>
              </a:rPr>
              <a:t>С</a:t>
            </a:r>
            <a:r>
              <a:rPr b="0" lang="en-US" sz="3600" spc="-1" strike="noStrike">
                <a:solidFill>
                  <a:srgbClr val="000000"/>
                </a:solidFill>
                <a:latin typeface="Roboto"/>
                <a:ea typeface="DejaVu Sans"/>
              </a:rPr>
              <a:t> = 30 ∘ . </a:t>
            </a:r>
            <a:r>
              <a:rPr b="0" lang="ru-RU" sz="3600" spc="-1" strike="noStrike">
                <a:solidFill>
                  <a:srgbClr val="000000"/>
                </a:solidFill>
                <a:latin typeface="Roboto"/>
                <a:ea typeface="DejaVu Sans"/>
              </a:rPr>
              <a:t>Найдите АВ.</a:t>
            </a:r>
            <a:br>
              <a:rPr sz="3600"/>
            </a:br>
            <a:br>
              <a:rPr sz="3600"/>
            </a:b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26" dur="indefinite" restart="never" nodeType="tmRoot">
          <p:childTnLst>
            <p:seq>
              <p:cTn id="727" restart="whenNotActive" nodeType="interactiveSeq" fill="hold">
                <p:stCondLst>
                  <p:cond delay="0" evt="onClick">
                    <p:tgtEl>
                      <p:spTgt spid="262"/>
                    </p:tgtEl>
                  </p:cond>
                </p:stCondLst>
                <p:childTnLst>
                  <p:par>
                    <p:cTn id="728" fill="hold">
                      <p:stCondLst>
                        <p:cond delay="0" evt="onClick">
                          <p:tgtEl>
                            <p:spTgt spid="262"/>
                          </p:tgtEl>
                        </p:cond>
                      </p:stCondLst>
                      <p:childTnLst>
                        <p:par>
                          <p:cTn id="729" fill="hold">
                            <p:stCondLst>
                              <p:cond delay="0"/>
                            </p:stCondLst>
                            <p:childTnLst>
                              <p:par>
                                <p:cTn id="73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32" dur="125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accent1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3.6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7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8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3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9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70" name="TextBox 1"/>
          <p:cNvSpPr/>
          <p:nvPr/>
        </p:nvSpPr>
        <p:spPr>
          <a:xfrm>
            <a:off x="660600" y="1879200"/>
            <a:ext cx="7365240" cy="252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Радиус окружности, описанной около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правильного треугольника, равен 3.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Найдите сторону этого треугольника.</a:t>
            </a:r>
            <a:br>
              <a:rPr sz="3200"/>
            </a:br>
            <a:br>
              <a:rPr sz="3200"/>
            </a:b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71" name="Рисунок 2" descr=""/>
          <p:cNvPicPr/>
          <p:nvPr/>
        </p:nvPicPr>
        <p:blipFill>
          <a:blip r:embed="rId1"/>
          <a:stretch/>
        </p:blipFill>
        <p:spPr>
          <a:xfrm>
            <a:off x="8328240" y="1879200"/>
            <a:ext cx="2734560" cy="267840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33" dur="indefinite" restart="never" nodeType="tmRoot">
          <p:childTnLst>
            <p:seq>
              <p:cTn id="734" restart="whenNotActive" nodeType="interactiveSeq" fill="hold">
                <p:stCondLst>
                  <p:cond delay="0" evt="onClick">
                    <p:tgtEl>
                      <p:spTgt spid="267"/>
                    </p:tgtEl>
                  </p:cond>
                </p:stCondLst>
                <p:childTnLst>
                  <p:par>
                    <p:cTn id="735" fill="hold">
                      <p:stCondLst>
                        <p:cond delay="0" evt="onClick">
                          <p:tgtEl>
                            <p:spTgt spid="267"/>
                          </p:tgtEl>
                        </p:cond>
                      </p:stCondLst>
                      <p:childTnLst>
                        <p:par>
                          <p:cTn id="736" fill="hold">
                            <p:stCondLst>
                              <p:cond delay="0"/>
                            </p:stCondLst>
                            <p:childTnLst>
                              <p:par>
                                <p:cTn id="73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39" dur="125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accent1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3.7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3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4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15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5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76" name="TextBox 1"/>
          <p:cNvSpPr/>
          <p:nvPr/>
        </p:nvSpPr>
        <p:spPr>
          <a:xfrm>
            <a:off x="38520" y="1845000"/>
            <a:ext cx="8014680" cy="203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Из точки А вне окружности проведена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касательная АВ и секущая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AD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.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Найдите длину отрезка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CD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, если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AC 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= 5,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а длина отрезка касательной равна 10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.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77" name="Рисунок 2" descr=""/>
          <p:cNvPicPr/>
          <p:nvPr/>
        </p:nvPicPr>
        <p:blipFill>
          <a:blip r:embed="rId1"/>
          <a:stretch/>
        </p:blipFill>
        <p:spPr>
          <a:xfrm>
            <a:off x="8361360" y="1845000"/>
            <a:ext cx="3446640" cy="257976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40" dur="indefinite" restart="never" nodeType="tmRoot">
          <p:childTnLst>
            <p:seq>
              <p:cTn id="741" restart="whenNotActive" nodeType="interactiveSeq" fill="hold">
                <p:stCondLst>
                  <p:cond delay="0" evt="onClick">
                    <p:tgtEl>
                      <p:spTgt spid="273"/>
                    </p:tgtEl>
                  </p:cond>
                </p:stCondLst>
                <p:childTnLst>
                  <p:par>
                    <p:cTn id="742" fill="hold">
                      <p:stCondLst>
                        <p:cond delay="0" evt="onClick">
                          <p:tgtEl>
                            <p:spTgt spid="273"/>
                          </p:tgtEl>
                        </p:cond>
                      </p:stCondLst>
                      <p:childTnLst>
                        <p:par>
                          <p:cTn id="743" fill="hold">
                            <p:stCondLst>
                              <p:cond delay="0"/>
                            </p:stCondLst>
                            <p:childTnLst>
                              <p:par>
                                <p:cTn id="744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46" dur="125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2d050"/>
            </a:gs>
            <a:gs pos="100000">
              <a:srgbClr val="a8d1b2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4.1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9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0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30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1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82" name=""/>
          <p:cNvSpPr/>
          <p:nvPr/>
        </p:nvSpPr>
        <p:spPr>
          <a:xfrm>
            <a:off x="1080000" y="2060280"/>
            <a:ext cx="6582960" cy="170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2600" spc="-1" strike="noStrike">
                <a:solidFill>
                  <a:srgbClr val="000000"/>
                </a:solidFill>
                <a:latin typeface="Arial"/>
                <a:ea typeface="DejaVu Sans"/>
              </a:rPr>
              <a:t>Найдите угол α между прямой  </a:t>
            </a: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600" spc="-1" strike="noStrike">
                <a:solidFill>
                  <a:srgbClr val="000000"/>
                </a:solidFill>
                <a:latin typeface="Arial"/>
                <a:ea typeface="DejaVu Sans"/>
              </a:rPr>
              <a:t>и положительным направлением оси Ox. </a:t>
            </a: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600" spc="-1" strike="noStrike">
                <a:solidFill>
                  <a:srgbClr val="000000"/>
                </a:solidFill>
                <a:latin typeface="Arial"/>
                <a:ea typeface="DejaVu Sans"/>
              </a:rPr>
              <a:t>Ответ дайте в градусах.</a:t>
            </a:r>
            <a:r>
              <a:rPr b="0" lang="ru-RU" sz="2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83" name="" descr=""/>
          <p:cNvPicPr/>
          <p:nvPr/>
        </p:nvPicPr>
        <p:blipFill>
          <a:blip r:embed="rId1"/>
          <a:stretch/>
        </p:blipFill>
        <p:spPr>
          <a:xfrm>
            <a:off x="5940000" y="1440000"/>
            <a:ext cx="2473200" cy="104400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47" dur="indefinite" restart="never" nodeType="tmRoot">
          <p:childTnLst>
            <p:seq>
              <p:cTn id="748" restart="whenNotActive" nodeType="interactiveSeq" fill="hold">
                <p:stCondLst>
                  <p:cond delay="0" evt="onClick">
                    <p:tgtEl>
                      <p:spTgt spid="279"/>
                    </p:tgtEl>
                  </p:cond>
                </p:stCondLst>
                <p:childTnLst>
                  <p:par>
                    <p:cTn id="749" fill="hold">
                      <p:stCondLst>
                        <p:cond delay="0" evt="onClick">
                          <p:tgtEl>
                            <p:spTgt spid="279"/>
                          </p:tgtEl>
                        </p:cond>
                      </p:stCondLst>
                      <p:childTnLst>
                        <p:par>
                          <p:cTn id="750" fill="hold">
                            <p:stCondLst>
                              <p:cond delay="0"/>
                            </p:stCondLst>
                            <p:childTnLst>
                              <p:par>
                                <p:cTn id="75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53" dur="125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2d050"/>
            </a:gs>
            <a:gs pos="100000">
              <a:srgbClr val="a8d1b2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4.2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5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6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7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88" name=""/>
          <p:cNvSpPr/>
          <p:nvPr/>
        </p:nvSpPr>
        <p:spPr>
          <a:xfrm>
            <a:off x="3381120" y="1929960"/>
            <a:ext cx="5797440" cy="76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  <a:ea typeface="DejaVu Sans"/>
              </a:rPr>
              <a:t>Найти точку минимума функции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89" name="" descr=""/>
          <p:cNvPicPr/>
          <p:nvPr/>
        </p:nvPicPr>
        <p:blipFill>
          <a:blip r:embed="rId1"/>
          <a:stretch/>
        </p:blipFill>
        <p:spPr>
          <a:xfrm>
            <a:off x="4343040" y="2796840"/>
            <a:ext cx="3935520" cy="81540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54" dur="indefinite" restart="never" nodeType="tmRoot">
          <p:childTnLst>
            <p:seq>
              <p:cTn id="755" restart="whenNotActive" nodeType="interactiveSeq" fill="hold">
                <p:stCondLst>
                  <p:cond delay="0" evt="onClick">
                    <p:tgtEl>
                      <p:spTgt spid="285"/>
                    </p:tgtEl>
                  </p:cond>
                </p:stCondLst>
                <p:childTnLst>
                  <p:par>
                    <p:cTn id="756" fill="hold">
                      <p:stCondLst>
                        <p:cond delay="0" evt="onClick">
                          <p:tgtEl>
                            <p:spTgt spid="285"/>
                          </p:tgtEl>
                        </p:cond>
                      </p:stCondLst>
                      <p:childTnLst>
                        <p:par>
                          <p:cTn id="757" fill="hold">
                            <p:stCondLst>
                              <p:cond delay="0"/>
                            </p:stCondLst>
                            <p:childTnLst>
                              <p:par>
                                <p:cTn id="758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60" dur="125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2d050"/>
            </a:gs>
            <a:gs pos="100000">
              <a:srgbClr val="a8d1b2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4.3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1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2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1,5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3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94" name=""/>
          <p:cNvSpPr/>
          <p:nvPr/>
        </p:nvSpPr>
        <p:spPr>
          <a:xfrm>
            <a:off x="3060000" y="1440000"/>
            <a:ext cx="6478920" cy="82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2600" spc="-1" strike="noStrike">
                <a:solidFill>
                  <a:srgbClr val="000000"/>
                </a:solidFill>
                <a:latin typeface="Arial"/>
                <a:ea typeface="DejaVu Sans"/>
              </a:rPr>
              <a:t>  </a:t>
            </a:r>
            <a:r>
              <a:rPr b="0" lang="ru-RU" sz="2600" spc="-1" strike="noStrike">
                <a:solidFill>
                  <a:srgbClr val="000000"/>
                </a:solidFill>
                <a:latin typeface="Arial"/>
                <a:ea typeface="DejaVu Sans"/>
              </a:rPr>
              <a:t>Найти наибольшее значение функции </a:t>
            </a: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95" name="" descr=""/>
          <p:cNvPicPr/>
          <p:nvPr/>
        </p:nvPicPr>
        <p:blipFill>
          <a:blip r:embed="rId1"/>
          <a:stretch/>
        </p:blipFill>
        <p:spPr>
          <a:xfrm>
            <a:off x="3894120" y="2340000"/>
            <a:ext cx="5284800" cy="119880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61" dur="indefinite" restart="never" nodeType="tmRoot">
          <p:childTnLst>
            <p:seq>
              <p:cTn id="762" restart="whenNotActive" nodeType="interactiveSeq" fill="hold">
                <p:stCondLst>
                  <p:cond delay="0" evt="onClick">
                    <p:tgtEl>
                      <p:spTgt spid="291"/>
                    </p:tgtEl>
                  </p:cond>
                </p:stCondLst>
                <p:childTnLst>
                  <p:par>
                    <p:cTn id="763" fill="hold">
                      <p:stCondLst>
                        <p:cond delay="0" evt="onClick">
                          <p:tgtEl>
                            <p:spTgt spid="291"/>
                          </p:tgtEl>
                        </p:cond>
                      </p:stCondLst>
                      <p:childTnLst>
                        <p:par>
                          <p:cTn id="764" fill="hold">
                            <p:stCondLst>
                              <p:cond delay="0"/>
                            </p:stCondLst>
                            <p:childTnLst>
                              <p:par>
                                <p:cTn id="76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67" dur="125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2d050"/>
            </a:gs>
            <a:gs pos="100000">
              <a:srgbClr val="a8d1b2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4.4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7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8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22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9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300" name=""/>
          <p:cNvSpPr/>
          <p:nvPr/>
        </p:nvSpPr>
        <p:spPr>
          <a:xfrm>
            <a:off x="400320" y="1620000"/>
            <a:ext cx="11847960" cy="230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2600" spc="-1" strike="noStrike">
                <a:solidFill>
                  <a:srgbClr val="000000"/>
                </a:solidFill>
                <a:latin typeface="Arial"/>
                <a:ea typeface="DejaVu Sans"/>
              </a:rPr>
              <a:t>               </a:t>
            </a:r>
            <a:r>
              <a:rPr b="0" lang="ru-RU" sz="2600" spc="-1" strike="noStrike">
                <a:solidFill>
                  <a:srgbClr val="000000"/>
                </a:solidFill>
                <a:latin typeface="Arial"/>
                <a:ea typeface="DejaVu Sans"/>
              </a:rPr>
              <a:t>Материальная точка движется прямолинейно по закону </a:t>
            </a: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                                                   </a:t>
            </a: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где x – расстояние от точки x=0 в метрах, t – время в секундах с начала движения. Найдите ее скорость в момент времени t=2 с. Ответ дайте в метрах в секунду. </a:t>
            </a: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01" name="" descr=""/>
          <p:cNvPicPr/>
          <p:nvPr/>
        </p:nvPicPr>
        <p:blipFill>
          <a:blip r:embed="rId1"/>
          <a:stretch/>
        </p:blipFill>
        <p:spPr>
          <a:xfrm>
            <a:off x="4180320" y="1980000"/>
            <a:ext cx="4278600" cy="71892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68" dur="indefinite" restart="never" nodeType="tmRoot">
          <p:childTnLst>
            <p:seq>
              <p:cTn id="769" restart="whenNotActive" nodeType="interactiveSeq" fill="hold">
                <p:stCondLst>
                  <p:cond delay="0" evt="onClick">
                    <p:tgtEl>
                      <p:spTgt spid="297"/>
                    </p:tgtEl>
                  </p:cond>
                </p:stCondLst>
                <p:childTnLst>
                  <p:par>
                    <p:cTn id="770" fill="hold">
                      <p:stCondLst>
                        <p:cond delay="0" evt="onClick">
                          <p:tgtEl>
                            <p:spTgt spid="297"/>
                          </p:tgtEl>
                        </p:cond>
                      </p:stCondLst>
                      <p:childTnLst>
                        <p:par>
                          <p:cTn id="771" fill="hold">
                            <p:stCondLst>
                              <p:cond delay="0"/>
                            </p:stCondLst>
                            <p:childTnLst>
                              <p:par>
                                <p:cTn id="77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74" dur="125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2d050"/>
            </a:gs>
            <a:gs pos="100000">
              <a:srgbClr val="a8d1b2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4.5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3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4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10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5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306" name=""/>
          <p:cNvSpPr/>
          <p:nvPr/>
        </p:nvSpPr>
        <p:spPr>
          <a:xfrm>
            <a:off x="55800" y="1971000"/>
            <a:ext cx="12030120" cy="136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  <a:ea typeface="DejaVu Sans"/>
              </a:rPr>
              <a:t>Материальная точка движется прямолинейно по закону  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  <a:ea typeface="DejaVu Sans"/>
              </a:rPr>
              <a:t>где x – расстояние от точки x=0 в метрах, t – время в секундах с начала движения. 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  <a:ea typeface="DejaVu Sans"/>
              </a:rPr>
              <a:t>Найдите её ускорение в момент t=2 с. 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07" name="" descr=""/>
          <p:cNvPicPr/>
          <p:nvPr/>
        </p:nvPicPr>
        <p:blipFill>
          <a:blip r:embed="rId1"/>
          <a:stretch/>
        </p:blipFill>
        <p:spPr>
          <a:xfrm>
            <a:off x="8127000" y="1739160"/>
            <a:ext cx="3958920" cy="55512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75" dur="indefinite" restart="never" nodeType="tmRoot">
          <p:childTnLst>
            <p:seq>
              <p:cTn id="776" restart="whenNotActive" nodeType="interactiveSeq" fill="hold">
                <p:stCondLst>
                  <p:cond delay="0" evt="onClick">
                    <p:tgtEl>
                      <p:spTgt spid="303"/>
                    </p:tgtEl>
                  </p:cond>
                </p:stCondLst>
                <p:childTnLst>
                  <p:par>
                    <p:cTn id="777" fill="hold">
                      <p:stCondLst>
                        <p:cond delay="0" evt="onClick">
                          <p:tgtEl>
                            <p:spTgt spid="303"/>
                          </p:tgtEl>
                        </p:cond>
                      </p:stCondLst>
                      <p:childTnLst>
                        <p:par>
                          <p:cTn id="778" fill="hold">
                            <p:stCondLst>
                              <p:cond delay="0"/>
                            </p:stCondLst>
                            <p:childTnLst>
                              <p:par>
                                <p:cTn id="779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81" dur="125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2d050"/>
            </a:gs>
            <a:gs pos="100000">
              <a:srgbClr val="a8d1b2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4.6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9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0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1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312" name=""/>
          <p:cNvSpPr/>
          <p:nvPr/>
        </p:nvSpPr>
        <p:spPr>
          <a:xfrm>
            <a:off x="900000" y="1800000"/>
            <a:ext cx="6582240" cy="65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4000" spc="-1" strike="noStrike">
                <a:solidFill>
                  <a:srgbClr val="000000"/>
                </a:solidFill>
                <a:latin typeface="Arial"/>
                <a:ea typeface="DejaVu Sans"/>
              </a:rPr>
              <a:t>Найдите корень уравнения</a:t>
            </a:r>
            <a:endParaRPr b="0" lang="ru-RU" sz="4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13" name="" descr=""/>
          <p:cNvPicPr/>
          <p:nvPr/>
        </p:nvPicPr>
        <p:blipFill>
          <a:blip r:embed="rId1"/>
          <a:stretch/>
        </p:blipFill>
        <p:spPr>
          <a:xfrm>
            <a:off x="7459920" y="1440000"/>
            <a:ext cx="1899360" cy="93348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82" dur="indefinite" restart="never" nodeType="tmRoot">
          <p:childTnLst>
            <p:seq>
              <p:cTn id="783" restart="whenNotActive" nodeType="interactiveSeq" fill="hold">
                <p:stCondLst>
                  <p:cond delay="0" evt="onClick">
                    <p:tgtEl>
                      <p:spTgt spid="309"/>
                    </p:tgtEl>
                  </p:cond>
                </p:stCondLst>
                <p:childTnLst>
                  <p:par>
                    <p:cTn id="784" fill="hold">
                      <p:stCondLst>
                        <p:cond delay="0" evt="onClick">
                          <p:tgtEl>
                            <p:spTgt spid="309"/>
                          </p:tgtEl>
                        </p:cond>
                      </p:stCondLst>
                      <p:childTnLst>
                        <p:par>
                          <p:cTn id="785" fill="hold">
                            <p:stCondLst>
                              <p:cond delay="0"/>
                            </p:stCondLst>
                            <p:childTnLst>
                              <p:par>
                                <p:cTn id="78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88" dur="125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2d050"/>
            </a:gs>
            <a:gs pos="100000">
              <a:srgbClr val="a8d1b2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4.7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5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6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0,5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7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318" name=""/>
          <p:cNvSpPr/>
          <p:nvPr/>
        </p:nvSpPr>
        <p:spPr>
          <a:xfrm>
            <a:off x="851760" y="1784160"/>
            <a:ext cx="5447520" cy="9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Найдите корень уравнения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19" name="" descr=""/>
          <p:cNvPicPr/>
          <p:nvPr/>
        </p:nvPicPr>
        <p:blipFill>
          <a:blip r:embed="rId1"/>
          <a:stretch/>
        </p:blipFill>
        <p:spPr>
          <a:xfrm>
            <a:off x="6300000" y="1620000"/>
            <a:ext cx="4888800" cy="80028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89" dur="indefinite" restart="never" nodeType="tmRoot">
          <p:childTnLst>
            <p:seq>
              <p:cTn id="790" restart="whenNotActive" nodeType="interactiveSeq" fill="hold">
                <p:stCondLst>
                  <p:cond delay="0" evt="onClick">
                    <p:tgtEl>
                      <p:spTgt spid="315"/>
                    </p:tgtEl>
                  </p:cond>
                </p:stCondLst>
                <p:childTnLst>
                  <p:par>
                    <p:cTn id="791" fill="hold">
                      <p:stCondLst>
                        <p:cond delay="0" evt="onClick">
                          <p:tgtEl>
                            <p:spTgt spid="315"/>
                          </p:tgtEl>
                        </p:cond>
                      </p:stCondLst>
                      <p:childTnLst>
                        <p:par>
                          <p:cTn id="792" fill="hold">
                            <p:stCondLst>
                              <p:cond delay="0"/>
                            </p:stCondLst>
                            <p:childTnLst>
                              <p:par>
                                <p:cTn id="793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95" dur="125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1.2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34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73" name="TextBox 1"/>
          <p:cNvSpPr/>
          <p:nvPr/>
        </p:nvSpPr>
        <p:spPr>
          <a:xfrm>
            <a:off x="284400" y="1845000"/>
            <a:ext cx="10861200" cy="33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В летнем лагере на каждого человека полагается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40 г сахара в день. В лагере 166 человек.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Сколько килограммовых упаковок сахара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понадобится на весь лагерь на 5 дней? </a:t>
            </a:r>
            <a:br>
              <a:rPr sz="3200"/>
            </a:br>
            <a:br>
              <a:rPr sz="3600"/>
            </a:b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07" dur="indefinite" restart="never" nodeType="tmRoot">
          <p:childTnLst>
            <p:seq>
              <p:cTn id="608" restart="whenNotActive" nodeType="interactiveSeq" fill="hold">
                <p:stCondLst>
                  <p:cond delay="0" evt="onClick">
                    <p:tgtEl>
                      <p:spTgt spid="170"/>
                    </p:tgtEl>
                  </p:cond>
                </p:stCondLst>
                <p:childTnLst>
                  <p:par>
                    <p:cTn id="609" fill="hold">
                      <p:stCondLst>
                        <p:cond delay="0" evt="onClick">
                          <p:tgtEl>
                            <p:spTgt spid="170"/>
                          </p:tgtEl>
                        </p:cond>
                      </p:stCondLst>
                      <p:childTnLst>
                        <p:par>
                          <p:cTn id="610" fill="hold">
                            <p:stCondLst>
                              <p:cond delay="0"/>
                            </p:stCondLst>
                            <p:childTnLst>
                              <p:par>
                                <p:cTn id="61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13" dur="125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58b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5.1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1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2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60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3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324" name="TextBox 1"/>
          <p:cNvSpPr/>
          <p:nvPr/>
        </p:nvSpPr>
        <p:spPr>
          <a:xfrm>
            <a:off x="499680" y="1772640"/>
            <a:ext cx="6009120" cy="30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Дан куб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ABCD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1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B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1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C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1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D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1 .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Найдите угол между прямыми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AD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1 и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BD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.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Ответ дайте в градусах.</a:t>
            </a:r>
            <a:br>
              <a:rPr sz="3200"/>
            </a:br>
            <a:br>
              <a:rPr sz="3200"/>
            </a:b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25" name="Рисунок 2" descr=""/>
          <p:cNvPicPr/>
          <p:nvPr/>
        </p:nvPicPr>
        <p:blipFill>
          <a:blip r:embed="rId1"/>
          <a:stretch/>
        </p:blipFill>
        <p:spPr>
          <a:xfrm>
            <a:off x="7579440" y="1057680"/>
            <a:ext cx="4266000" cy="409464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96" dur="indefinite" restart="never" nodeType="tmRoot">
          <p:childTnLst>
            <p:seq>
              <p:cTn id="797" restart="whenNotActive" nodeType="interactiveSeq" fill="hold">
                <p:stCondLst>
                  <p:cond delay="0" evt="onClick">
                    <p:tgtEl>
                      <p:spTgt spid="321"/>
                    </p:tgtEl>
                  </p:cond>
                </p:stCondLst>
                <p:childTnLst>
                  <p:par>
                    <p:cTn id="798" fill="hold">
                      <p:stCondLst>
                        <p:cond delay="0" evt="onClick">
                          <p:tgtEl>
                            <p:spTgt spid="321"/>
                          </p:tgtEl>
                        </p:cond>
                      </p:stCondLst>
                      <p:childTnLst>
                        <p:par>
                          <p:cTn id="799" fill="hold">
                            <p:stCondLst>
                              <p:cond delay="0"/>
                            </p:stCondLst>
                            <p:childTnLst>
                              <p:par>
                                <p:cTn id="80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802" dur="125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58b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5.2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7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8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90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9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330" name="TextBox 1"/>
          <p:cNvSpPr/>
          <p:nvPr/>
        </p:nvSpPr>
        <p:spPr>
          <a:xfrm>
            <a:off x="1799280" y="1785600"/>
            <a:ext cx="865296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Пусть 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  <a:ea typeface="DejaVu Sans"/>
              </a:rPr>
              <a:t>SABC</a:t>
            </a: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 – правильная треугольная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пирамида с вершиной 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  <a:ea typeface="DejaVu Sans"/>
              </a:rPr>
              <a:t>S</a:t>
            </a: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.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Найдите угол между 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  <a:ea typeface="DejaVu Sans"/>
              </a:rPr>
              <a:t>AS</a:t>
            </a: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 и 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  <a:ea typeface="DejaVu Sans"/>
              </a:rPr>
              <a:t>BC</a:t>
            </a: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.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Ответ дайте в градусах.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03" dur="indefinite" restart="never" nodeType="tmRoot">
          <p:childTnLst>
            <p:seq>
              <p:cTn id="804" restart="whenNotActive" nodeType="interactiveSeq" fill="hold">
                <p:stCondLst>
                  <p:cond delay="0" evt="onClick">
                    <p:tgtEl>
                      <p:spTgt spid="327"/>
                    </p:tgtEl>
                  </p:cond>
                </p:stCondLst>
                <p:childTnLst>
                  <p:par>
                    <p:cTn id="805" fill="hold">
                      <p:stCondLst>
                        <p:cond delay="0" evt="onClick">
                          <p:tgtEl>
                            <p:spTgt spid="327"/>
                          </p:tgtEl>
                        </p:cond>
                      </p:stCondLst>
                      <p:childTnLst>
                        <p:par>
                          <p:cTn id="806" fill="hold">
                            <p:stCondLst>
                              <p:cond delay="0"/>
                            </p:stCondLst>
                            <p:childTnLst>
                              <p:par>
                                <p:cTn id="80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809" dur="125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58b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5.3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2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3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15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4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335" name="Прямоугольник 2"/>
          <p:cNvSpPr/>
          <p:nvPr/>
        </p:nvSpPr>
        <p:spPr>
          <a:xfrm>
            <a:off x="839520" y="2136240"/>
            <a:ext cx="9791280" cy="30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Дана пирамида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 SABC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 с высотой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SA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 = 8 . Известно, что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SK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 равно 10 и перпендикулярно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BC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 = 5 , причем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K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 лежит на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BC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. Найдите площадь треугольника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ABC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.</a:t>
            </a:r>
            <a:br>
              <a:rPr sz="3200"/>
            </a:br>
            <a:br>
              <a:rPr sz="3200"/>
            </a:b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10" dur="indefinite" restart="never" nodeType="tmRoot">
          <p:childTnLst>
            <p:seq>
              <p:cTn id="811" restart="whenNotActive" nodeType="interactiveSeq" fill="hold">
                <p:stCondLst>
                  <p:cond delay="0" evt="onClick">
                    <p:tgtEl>
                      <p:spTgt spid="332"/>
                    </p:tgtEl>
                  </p:cond>
                </p:stCondLst>
                <p:childTnLst>
                  <p:par>
                    <p:cTn id="812" fill="hold">
                      <p:stCondLst>
                        <p:cond delay="0" evt="onClick">
                          <p:tgtEl>
                            <p:spTgt spid="332"/>
                          </p:tgtEl>
                        </p:cond>
                      </p:stCondLst>
                      <p:childTnLst>
                        <p:par>
                          <p:cTn id="813" fill="hold">
                            <p:stCondLst>
                              <p:cond delay="0"/>
                            </p:stCondLst>
                            <p:childTnLst>
                              <p:par>
                                <p:cTn id="814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816" dur="125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58b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5.4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7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90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9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340" name="Прямоугольник 1"/>
          <p:cNvSpPr/>
          <p:nvPr/>
        </p:nvSpPr>
        <p:spPr>
          <a:xfrm>
            <a:off x="407520" y="2133000"/>
            <a:ext cx="6094080" cy="36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41" name="TextBox 2"/>
          <p:cNvSpPr/>
          <p:nvPr/>
        </p:nvSpPr>
        <p:spPr>
          <a:xfrm>
            <a:off x="430560" y="2019240"/>
            <a:ext cx="11248200" cy="252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Дана пирамида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SABC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 с высотой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SA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, в основании которой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лежит прямоугольный треугольник с прямым углом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 .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Найдите угол между прямыми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SB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 и 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AC</a:t>
            </a: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.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Ответ дайте в градусах. </a:t>
            </a:r>
            <a:br>
              <a:rPr sz="3200"/>
            </a:b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17" dur="indefinite" restart="never" nodeType="tmRoot">
          <p:childTnLst>
            <p:seq>
              <p:cTn id="818" restart="whenNotActive" nodeType="interactiveSeq" fill="hold">
                <p:stCondLst>
                  <p:cond delay="0" evt="onClick">
                    <p:tgtEl>
                      <p:spTgt spid="337"/>
                    </p:tgtEl>
                  </p:cond>
                </p:stCondLst>
                <p:childTnLst>
                  <p:par>
                    <p:cTn id="819" fill="hold">
                      <p:stCondLst>
                        <p:cond delay="0" evt="onClick">
                          <p:tgtEl>
                            <p:spTgt spid="337"/>
                          </p:tgtEl>
                        </p:cond>
                      </p:stCondLst>
                      <p:childTnLst>
                        <p:par>
                          <p:cTn id="820" fill="hold">
                            <p:stCondLst>
                              <p:cond delay="0"/>
                            </p:stCondLst>
                            <p:childTnLst>
                              <p:par>
                                <p:cTn id="82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823" dur="125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58b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5.5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3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4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7,2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5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346" name="Прямоугольник 1"/>
          <p:cNvSpPr/>
          <p:nvPr/>
        </p:nvSpPr>
        <p:spPr>
          <a:xfrm>
            <a:off x="477720" y="1582200"/>
            <a:ext cx="10916280" cy="398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В цилиндре на окружности нижнего основания отмечены точки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A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 и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B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. На окружности верхнего основания отмечены точки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B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1 и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C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1 так, что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AC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1 является образующей цилиндра, перпендикулярной основаниям, а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AC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1 пересекает ось цилиндра. Найдите расстояние между прямыми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AC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1 и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BB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1 ,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если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AB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 = 12 ,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B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1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C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1 = 9 , </a:t>
            </a:r>
            <a:r>
              <a:rPr b="0" lang="en-US" sz="3200" spc="-1" strike="noStrike">
                <a:solidFill>
                  <a:srgbClr val="000000"/>
                </a:solidFill>
                <a:latin typeface="Roboto"/>
                <a:ea typeface="DejaVu Sans"/>
              </a:rPr>
              <a:t>BB</a:t>
            </a:r>
            <a:r>
              <a:rPr b="0" lang="ru-RU" sz="3200" spc="-1" strike="noStrike">
                <a:solidFill>
                  <a:srgbClr val="000000"/>
                </a:solidFill>
                <a:latin typeface="Roboto"/>
                <a:ea typeface="DejaVu Sans"/>
              </a:rPr>
              <a:t>1 = 8 .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24" dur="indefinite" restart="never" nodeType="tmRoot">
          <p:childTnLst>
            <p:seq>
              <p:cTn id="825" restart="whenNotActive" nodeType="interactiveSeq" fill="hold">
                <p:stCondLst>
                  <p:cond delay="0" evt="onClick">
                    <p:tgtEl>
                      <p:spTgt spid="343"/>
                    </p:tgtEl>
                  </p:cond>
                </p:stCondLst>
                <p:childTnLst>
                  <p:par>
                    <p:cTn id="826" fill="hold">
                      <p:stCondLst>
                        <p:cond delay="0" evt="onClick">
                          <p:tgtEl>
                            <p:spTgt spid="343"/>
                          </p:tgtEl>
                        </p:cond>
                      </p:stCondLst>
                      <p:childTnLst>
                        <p:par>
                          <p:cTn id="827" fill="hold">
                            <p:stCondLst>
                              <p:cond delay="0"/>
                            </p:stCondLst>
                            <p:childTnLst>
                              <p:par>
                                <p:cTn id="828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830" dur="125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58b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5.6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8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9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1680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0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351" name="TextBox 1"/>
          <p:cNvSpPr/>
          <p:nvPr/>
        </p:nvSpPr>
        <p:spPr>
          <a:xfrm>
            <a:off x="367200" y="1870200"/>
            <a:ext cx="7529760" cy="203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Диаметр основания конуса равен 140,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а длина образующей – 74.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Найдите площадь осевого сечения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этого конуса.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52" name="Рисунок 2" descr=""/>
          <p:cNvPicPr/>
          <p:nvPr/>
        </p:nvPicPr>
        <p:blipFill>
          <a:blip r:embed="rId1"/>
          <a:stretch/>
        </p:blipFill>
        <p:spPr>
          <a:xfrm>
            <a:off x="8112240" y="1267200"/>
            <a:ext cx="3670560" cy="294444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31" dur="indefinite" restart="never" nodeType="tmRoot">
          <p:childTnLst>
            <p:seq>
              <p:cTn id="832" restart="whenNotActive" nodeType="interactiveSeq" fill="hold">
                <p:stCondLst>
                  <p:cond delay="0" evt="onClick">
                    <p:tgtEl>
                      <p:spTgt spid="348"/>
                    </p:tgtEl>
                  </p:cond>
                </p:stCondLst>
                <p:childTnLst>
                  <p:par>
                    <p:cTn id="833" fill="hold">
                      <p:stCondLst>
                        <p:cond delay="0" evt="onClick">
                          <p:tgtEl>
                            <p:spTgt spid="348"/>
                          </p:tgtEl>
                        </p:cond>
                      </p:stCondLst>
                      <p:childTnLst>
                        <p:par>
                          <p:cTn id="834" fill="hold">
                            <p:stCondLst>
                              <p:cond delay="0"/>
                            </p:stCondLst>
                            <p:childTnLst>
                              <p:par>
                                <p:cTn id="83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837" dur="125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58b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5.7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4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5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25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6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357" name="TextBox 3"/>
          <p:cNvSpPr/>
          <p:nvPr/>
        </p:nvSpPr>
        <p:spPr>
          <a:xfrm>
            <a:off x="304920" y="2133000"/>
            <a:ext cx="11406960" cy="155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Радиусы двух шаров равны 7 и 24.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Найдите радиус шара, площадь поверхности которого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равна сумме площадей поверхностей двух данных шаров.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38" dur="indefinite" restart="never" nodeType="tmRoot">
          <p:childTnLst>
            <p:seq>
              <p:cTn id="839" restart="whenNotActive" nodeType="interactiveSeq" fill="hold">
                <p:stCondLst>
                  <p:cond delay="0" evt="onClick">
                    <p:tgtEl>
                      <p:spTgt spid="354"/>
                    </p:tgtEl>
                  </p:cond>
                </p:stCondLst>
                <p:childTnLst>
                  <p:par>
                    <p:cTn id="840" fill="hold">
                      <p:stCondLst>
                        <p:cond delay="0" evt="onClick">
                          <p:tgtEl>
                            <p:spTgt spid="354"/>
                          </p:tgtEl>
                        </p:cond>
                      </p:stCondLst>
                      <p:childTnLst>
                        <p:par>
                          <p:cTn id="841" fill="hold">
                            <p:stCondLst>
                              <p:cond delay="0"/>
                            </p:stCondLst>
                            <p:childTnLst>
                              <p:par>
                                <p:cTn id="84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844" dur="125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1.3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42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78" name="TextBox 1"/>
          <p:cNvSpPr/>
          <p:nvPr/>
        </p:nvSpPr>
        <p:spPr>
          <a:xfrm>
            <a:off x="609840" y="1917000"/>
            <a:ext cx="11062440" cy="283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Компания ребят арендовала боулинг на 2 часа.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Какое максимальное количество бросков они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смогут сделать, если в среднем на каждый бросок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уходит 2,8 минуты?</a:t>
            </a:r>
            <a:br>
              <a:rPr sz="3600"/>
            </a:b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14" dur="indefinite" restart="never" nodeType="tmRoot">
          <p:childTnLst>
            <p:seq>
              <p:cTn id="615" restart="whenNotActive" nodeType="interactiveSeq" fill="hold">
                <p:stCondLst>
                  <p:cond delay="0" evt="onClick">
                    <p:tgtEl>
                      <p:spTgt spid="175"/>
                    </p:tgtEl>
                  </p:cond>
                </p:stCondLst>
                <p:childTnLst>
                  <p:par>
                    <p:cTn id="616" fill="hold">
                      <p:stCondLst>
                        <p:cond delay="0" evt="onClick">
                          <p:tgtEl>
                            <p:spTgt spid="175"/>
                          </p:tgtEl>
                        </p:cond>
                      </p:stCondLst>
                      <p:childTnLst>
                        <p:par>
                          <p:cTn id="617" fill="hold">
                            <p:stCondLst>
                              <p:cond delay="0"/>
                            </p:stCondLst>
                            <p:childTnLst>
                              <p:par>
                                <p:cTn id="618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20" dur="125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1.4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294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83" name="TextBox 1"/>
          <p:cNvSpPr/>
          <p:nvPr/>
        </p:nvSpPr>
        <p:spPr>
          <a:xfrm>
            <a:off x="242640" y="2061000"/>
            <a:ext cx="1067832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В магазине “Звон посуды” набор из трёх тарелок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стоит 42 рубля. Ане для проведения праздника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нужно 20 тарелок. Какой наименьшей суммы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в рублях ей для этого хватит?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21" dur="indefinite" restart="never" nodeType="tmRoot">
          <p:childTnLst>
            <p:seq>
              <p:cTn id="622" restart="whenNotActive" nodeType="interactiveSeq" fill="hold">
                <p:stCondLst>
                  <p:cond delay="0" evt="onClick">
                    <p:tgtEl>
                      <p:spTgt spid="180"/>
                    </p:tgtEl>
                  </p:cond>
                </p:stCondLst>
                <p:childTnLst>
                  <p:par>
                    <p:cTn id="623" fill="hold">
                      <p:stCondLst>
                        <p:cond delay="0" evt="onClick">
                          <p:tgtEl>
                            <p:spTgt spid="180"/>
                          </p:tgtEl>
                        </p:cond>
                      </p:stCondLst>
                      <p:childTnLst>
                        <p:par>
                          <p:cTn id="624" fill="hold">
                            <p:stCondLst>
                              <p:cond delay="0"/>
                            </p:stCondLst>
                            <p:childTnLst>
                              <p:par>
                                <p:cTn id="62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27" dur="125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1.5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13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88" name="TextBox 1"/>
          <p:cNvSpPr/>
          <p:nvPr/>
        </p:nvSpPr>
        <p:spPr>
          <a:xfrm>
            <a:off x="360000" y="2061000"/>
            <a:ext cx="1176804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Хризантемы продают по 170 рублей за штуку.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Какое наибольшее количество хризантем сможет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купить Павел, если у него с собой 2500 рублей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и букет должен состоять из нечётного числа цветков?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28" dur="indefinite" restart="never" nodeType="tmRoot">
          <p:childTnLst>
            <p:seq>
              <p:cTn id="629" restart="whenNotActive" nodeType="interactiveSeq" fill="hold">
                <p:stCondLst>
                  <p:cond delay="0" evt="onClick">
                    <p:tgtEl>
                      <p:spTgt spid="185"/>
                    </p:tgtEl>
                  </p:cond>
                </p:stCondLst>
                <p:childTnLst>
                  <p:par>
                    <p:cTn id="630" fill="hold">
                      <p:stCondLst>
                        <p:cond delay="0" evt="onClick">
                          <p:tgtEl>
                            <p:spTgt spid="185"/>
                          </p:tgtEl>
                        </p:cond>
                      </p:stCondLst>
                      <p:childTnLst>
                        <p:par>
                          <p:cTn id="631" fill="hold">
                            <p:stCondLst>
                              <p:cond delay="0"/>
                            </p:stCondLst>
                            <p:childTnLst>
                              <p:par>
                                <p:cTn id="63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34" dur="125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1.6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15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93" name="TextBox 1"/>
          <p:cNvSpPr/>
          <p:nvPr/>
        </p:nvSpPr>
        <p:spPr>
          <a:xfrm>
            <a:off x="669600" y="1768320"/>
            <a:ext cx="10850760" cy="350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В спасательный корабль на борту крейсера “Галактика”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помещается 85 пассажиров, а на самом крейсере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1000 пассажиров и 250 членов экипажа.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Какое наименьшее количество спасательных кораблей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надо иметь на борту, чтобы можно было спасти всех,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кто находится на крейсере? </a:t>
            </a:r>
            <a:br>
              <a:rPr sz="3200"/>
            </a:b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35" dur="indefinite" restart="never" nodeType="tmRoot">
          <p:childTnLst>
            <p:seq>
              <p:cTn id="636" restart="whenNotActive" nodeType="interactiveSeq" fill="hold">
                <p:stCondLst>
                  <p:cond delay="0" evt="onClick">
                    <p:tgtEl>
                      <p:spTgt spid="190"/>
                    </p:tgtEl>
                  </p:cond>
                </p:stCondLst>
                <p:childTnLst>
                  <p:par>
                    <p:cTn id="637" fill="hold">
                      <p:stCondLst>
                        <p:cond delay="0" evt="onClick">
                          <p:tgtEl>
                            <p:spTgt spid="190"/>
                          </p:tgtEl>
                        </p:cond>
                      </p:stCondLst>
                      <p:childTnLst>
                        <p:par>
                          <p:cTn id="638" fill="hold">
                            <p:stCondLst>
                              <p:cond delay="0"/>
                            </p:stCondLst>
                            <p:childTnLst>
                              <p:par>
                                <p:cTn id="639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41" dur="125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1.7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7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98" name="TextBox 1"/>
          <p:cNvSpPr/>
          <p:nvPr/>
        </p:nvSpPr>
        <p:spPr>
          <a:xfrm>
            <a:off x="263520" y="1767600"/>
            <a:ext cx="11730240" cy="39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Больному прописано лекарство, которое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нужно пить по 0,5 г 3 раза в день в течение 21 дня.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В одной упаковке 10 таблеток лекарства по 0,5 г.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Какого наименьшего количества упаковок хватит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на весь курс лечения? </a:t>
            </a:r>
            <a:br>
              <a:rPr sz="3600"/>
            </a:br>
            <a:br>
              <a:rPr sz="3600"/>
            </a:b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42" dur="indefinite" restart="never" nodeType="tmRoot">
          <p:childTnLst>
            <p:seq>
              <p:cTn id="643" restart="whenNotActive" nodeType="interactiveSeq" fill="hold">
                <p:stCondLst>
                  <p:cond delay="0" evt="onClick">
                    <p:tgtEl>
                      <p:spTgt spid="195"/>
                    </p:tgtEl>
                  </p:cond>
                </p:stCondLst>
                <p:childTnLst>
                  <p:par>
                    <p:cTn id="644" fill="hold">
                      <p:stCondLst>
                        <p:cond delay="0" evt="onClick">
                          <p:tgtEl>
                            <p:spTgt spid="195"/>
                          </p:tgtEl>
                        </p:cond>
                      </p:stCondLst>
                      <p:childTnLst>
                        <p:par>
                          <p:cTn id="645" fill="hold">
                            <p:stCondLst>
                              <p:cond delay="0"/>
                            </p:stCondLst>
                            <p:childTnLst>
                              <p:par>
                                <p:cTn id="64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48" dur="125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c000"/>
            </a:gs>
            <a:gs pos="100000">
              <a:srgbClr val="b5d2e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extBox 1"/>
          <p:cNvSpPr/>
          <p:nvPr/>
        </p:nvSpPr>
        <p:spPr>
          <a:xfrm>
            <a:off x="477720" y="79164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ВОПРОС 2.1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TextBox 3"/>
          <p:cNvSpPr/>
          <p:nvPr/>
        </p:nvSpPr>
        <p:spPr>
          <a:xfrm>
            <a:off x="630000" y="5707080"/>
            <a:ext cx="151056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ОТВЕТ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TextBox 4"/>
          <p:cNvSpPr/>
          <p:nvPr/>
        </p:nvSpPr>
        <p:spPr>
          <a:xfrm>
            <a:off x="5213520" y="5707080"/>
            <a:ext cx="473364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0,5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Управляющая кнопка: домой 5">
            <a:hlinkClick r:id="" action="ppaction://hlinkshowjump?jump=firstslide"/>
          </p:cNvPr>
          <p:cNvSpPr/>
          <p:nvPr/>
        </p:nvSpPr>
        <p:spPr>
          <a:xfrm>
            <a:off x="11395800" y="6114240"/>
            <a:ext cx="793800" cy="741600"/>
          </a:xfrm>
          <a:prstGeom prst="actionButtonHom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03" name="TextBox 1"/>
          <p:cNvSpPr/>
          <p:nvPr/>
        </p:nvSpPr>
        <p:spPr>
          <a:xfrm>
            <a:off x="2875320" y="1824840"/>
            <a:ext cx="63518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Arial"/>
                <a:ea typeface="DejaVu Sans"/>
              </a:rPr>
              <a:t>Найти значение выражения: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04" name="Рисунок 2" descr=""/>
          <p:cNvPicPr/>
          <p:nvPr/>
        </p:nvPicPr>
        <p:blipFill>
          <a:blip r:embed="rId1"/>
          <a:stretch/>
        </p:blipFill>
        <p:spPr>
          <a:xfrm>
            <a:off x="5392800" y="2944080"/>
            <a:ext cx="2159640" cy="156564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Рулева Т.Г.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49" dur="indefinite" restart="never" nodeType="tmRoot">
          <p:childTnLst>
            <p:seq>
              <p:cTn id="650" restart="whenNotActive" nodeType="interactiveSeq" fill="hold">
                <p:stCondLst>
                  <p:cond delay="0" evt="onClick">
                    <p:tgtEl>
                      <p:spTgt spid="200"/>
                    </p:tgtEl>
                  </p:cond>
                </p:stCondLst>
                <p:childTnLst>
                  <p:par>
                    <p:cTn id="651" fill="hold">
                      <p:stCondLst>
                        <p:cond delay="0" evt="onClick">
                          <p:tgtEl>
                            <p:spTgt spid="200"/>
                          </p:tgtEl>
                        </p:cond>
                      </p:stCondLst>
                      <p:childTnLst>
                        <p:par>
                          <p:cTn id="652" fill="hold">
                            <p:stCondLst>
                              <p:cond delay="0"/>
                            </p:stCondLst>
                            <p:childTnLst>
                              <p:par>
                                <p:cTn id="653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55" dur="125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</TotalTime>
  <Application>LibreOffice/7.4.5.1$Windows_X86_64 LibreOffice_project/9c0871452b3918c1019dde9bfac75448afc4b57f</Application>
  <AppVersion>15.0000</AppVersion>
  <Words>978</Words>
  <Paragraphs>328</Paragraphs>
  <Company>Microsoft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2017-08-05T04:53:38Z</dcterms:created>
  <dc:creator>Георгий Аствацатуров</dc:creator>
  <dc:description/>
  <dc:language>ru-RU</dc:language>
  <cp:lastModifiedBy/>
  <dcterms:modified xsi:type="dcterms:W3CDTF">2023-02-19T04:46:31Z</dcterms:modified>
  <cp:revision>51</cp:revision>
  <dc:subject/>
  <dc:title>igra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36</vt:i4>
  </property>
  <property fmtid="{D5CDD505-2E9C-101B-9397-08002B2CF9AE}" pid="3" name="PresentationFormat">
    <vt:lpwstr>Широкоэкранный</vt:lpwstr>
  </property>
  <property fmtid="{D5CDD505-2E9C-101B-9397-08002B2CF9AE}" pid="4" name="Slides">
    <vt:i4>36</vt:i4>
  </property>
</Properties>
</file>