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1296143"/>
          </a:xfrm>
        </p:spPr>
        <p:txBody>
          <a:bodyPr/>
          <a:lstStyle/>
          <a:p>
            <a:r>
              <a:rPr lang="ru-RU" dirty="0" smtClean="0"/>
              <a:t>Антон Павлович Чехов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47525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50" y="1988840"/>
            <a:ext cx="7600974" cy="4189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798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Продолжить знакомство </a:t>
            </a:r>
            <a:r>
              <a:rPr lang="ru-RU" i="1" dirty="0" smtClean="0"/>
              <a:t>творчеством</a:t>
            </a:r>
            <a:r>
              <a:rPr lang="ru-RU" i="1" dirty="0"/>
              <a:t>…..</a:t>
            </a:r>
            <a:r>
              <a:rPr lang="ru-RU" dirty="0"/>
              <a:t> </a:t>
            </a:r>
          </a:p>
          <a:p>
            <a:r>
              <a:rPr lang="ru-RU" i="1" dirty="0"/>
              <a:t> </a:t>
            </a:r>
            <a:r>
              <a:rPr lang="ru-RU" i="1" dirty="0" smtClean="0"/>
              <a:t>Прочитать </a:t>
            </a:r>
            <a:r>
              <a:rPr lang="ru-RU" i="1" dirty="0"/>
              <a:t>и проанализировать… </a:t>
            </a:r>
            <a:endParaRPr lang="ru-RU" i="1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16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	Рассказ </a:t>
            </a:r>
            <a:r>
              <a:rPr lang="ru-RU" b="1" dirty="0"/>
              <a:t>– небольшое по объему произведение.  В основу рассказа положено одно важное событие.  Читатель ничего не  знает о прошлом и будущем героев.   В рассказе один главный герой или два, а остальные - действующие лица.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24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 Какие персонажи есть в рассказе?</a:t>
            </a:r>
          </a:p>
          <a:p>
            <a:pPr marL="0" indent="0">
              <a:buNone/>
            </a:pPr>
            <a:r>
              <a:rPr lang="ru-RU" dirty="0"/>
              <a:t>2.Без кого не могло состояться повествование рассказа?</a:t>
            </a:r>
          </a:p>
          <a:p>
            <a:pPr marL="0" indent="0">
              <a:buNone/>
            </a:pPr>
            <a:r>
              <a:rPr lang="ru-RU" dirty="0"/>
              <a:t>3. Значит они ________ герои.</a:t>
            </a:r>
          </a:p>
          <a:p>
            <a:pPr marL="0" indent="0">
              <a:buNone/>
            </a:pPr>
            <a:r>
              <a:rPr lang="ru-RU" dirty="0"/>
              <a:t>4. Назовите действующих лиц рассказа.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группах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505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Ярка – молодая овца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Хлев – помещение для скота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Зимовье – место, жильё, где зимуют люди, животные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Слега – толстая жердь.</a:t>
            </a:r>
            <a:r>
              <a:rPr lang="ru-RU" b="1" i="1" dirty="0"/>
              <a:t/>
            </a:r>
            <a:br>
              <a:rPr lang="ru-RU" b="1" i="1" dirty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Словарная работа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77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Портрет главного </a:t>
            </a:r>
            <a:r>
              <a:rPr lang="ru-RU" dirty="0" smtClean="0"/>
              <a:t>героя</a:t>
            </a:r>
          </a:p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1. Внешний вид героя.</a:t>
            </a:r>
          </a:p>
          <a:p>
            <a:pPr marL="0" indent="0">
              <a:buNone/>
            </a:pPr>
            <a:r>
              <a:rPr lang="ru-RU" dirty="0"/>
              <a:t>2. Черты характера.</a:t>
            </a:r>
          </a:p>
          <a:p>
            <a:pPr marL="0" indent="0">
              <a:buNone/>
            </a:pPr>
            <a:r>
              <a:rPr lang="ru-RU" dirty="0"/>
              <a:t>3. Отношение автора к герою.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группах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975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Как составить </a:t>
            </a:r>
            <a:r>
              <a:rPr lang="ru-RU" dirty="0" err="1"/>
              <a:t>синквейн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 строка - одно существительное, выражающее главную тему </a:t>
            </a:r>
            <a:r>
              <a:rPr lang="ru-RU" dirty="0" err="1"/>
              <a:t>синквейна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 строка – два прилагательных, выражающих главную мысль.</a:t>
            </a:r>
          </a:p>
          <a:p>
            <a:pPr marL="0" indent="0">
              <a:buNone/>
            </a:pPr>
            <a:r>
              <a:rPr lang="ru-RU" dirty="0"/>
              <a:t>3 строка – три глагола, описывающие действия в рамках темы.</a:t>
            </a:r>
          </a:p>
          <a:p>
            <a:pPr marL="0" indent="0">
              <a:buNone/>
            </a:pPr>
            <a:r>
              <a:rPr lang="ru-RU" dirty="0"/>
              <a:t>4 строка – фраза, несущая определенный смысл.</a:t>
            </a:r>
          </a:p>
          <a:p>
            <a:pPr marL="0" indent="0">
              <a:buNone/>
            </a:pPr>
            <a:r>
              <a:rPr lang="ru-RU" dirty="0"/>
              <a:t>5 строка – заключение в форме существительного(ассоциация с первым словом)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45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 </a:t>
            </a:r>
            <a:r>
              <a:rPr lang="ru-RU" b="1" dirty="0"/>
              <a:t>Домашнее задание на выбор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  Нарисовать иллюстрацию – кадр к рассказу А.П. Чехова «Белолобый».</a:t>
            </a:r>
          </a:p>
          <a:p>
            <a:pPr marL="0" indent="0">
              <a:buNone/>
            </a:pPr>
            <a:r>
              <a:rPr lang="ru-RU" dirty="0"/>
              <a:t>2. Пересказ понравившихся эпизодов рассказа.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087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</TotalTime>
  <Words>158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Антон Павлович Чехов</vt:lpstr>
      <vt:lpstr>Цели:</vt:lpstr>
      <vt:lpstr>Презентация PowerPoint</vt:lpstr>
      <vt:lpstr>Работа в группах</vt:lpstr>
      <vt:lpstr>Словарная работа</vt:lpstr>
      <vt:lpstr>Работа в группах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Антон Павлович Чехов</dc:title>
  <dc:creator>Учитель</dc:creator>
  <cp:lastModifiedBy>Учитель</cp:lastModifiedBy>
  <cp:revision>2</cp:revision>
  <dcterms:created xsi:type="dcterms:W3CDTF">2023-02-14T03:50:23Z</dcterms:created>
  <dcterms:modified xsi:type="dcterms:W3CDTF">2023-02-14T04:06:15Z</dcterms:modified>
</cp:coreProperties>
</file>