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9" r:id="rId5"/>
    <p:sldId id="260" r:id="rId6"/>
    <p:sldId id="262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AE2CD-8667-4728-BDD0-239FF7BD19F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796C-800E-4CAB-A1DC-FF08268AC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7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6DEB-DDA4-4CF8-915E-BAC27F26BD9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9DE2-23F1-45B7-8651-F50B88696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9DE2-23F1-45B7-8651-F50B88696C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2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28600" y="233288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 userDrawn="1"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User\Desktop\Герб_гимназии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"/>
            <a:ext cx="1265808" cy="12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uchess.ru/upload/New%20Folder/artmax-1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81" y="4408326"/>
            <a:ext cx="1633116" cy="24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28600" y="233288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 userDrawn="1"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User\Desktop\Герб_гимназии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"/>
            <a:ext cx="1265808" cy="12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uchess.ru/upload/New%20Folder/artmax-1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81" y="4408326"/>
            <a:ext cx="1633116" cy="24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5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C:\Users\User\Desktop\Герб_гимназии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340768"/>
            <a:ext cx="8352928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Тема урока:</a:t>
            </a:r>
          </a:p>
          <a:p>
            <a:pPr algn="ctr"/>
            <a:r>
              <a:rPr lang="ru-RU" sz="3200" smtClean="0"/>
              <a:t>Образование СССР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09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404664"/>
            <a:ext cx="7128792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31 января 1924 г. </a:t>
            </a:r>
            <a:r>
              <a:rPr lang="en-US" sz="2400" dirty="0" smtClean="0"/>
              <a:t>II </a:t>
            </a:r>
            <a:r>
              <a:rPr lang="ru-RU" sz="2400" dirty="0" smtClean="0"/>
              <a:t>Всесоюзный </a:t>
            </a:r>
            <a:r>
              <a:rPr lang="ru-RU" sz="2400" dirty="0" smtClean="0"/>
              <a:t>съезд Советов принял </a:t>
            </a:r>
            <a:r>
              <a:rPr lang="ru-RU" sz="2400" dirty="0" smtClean="0"/>
              <a:t>Конституцию </a:t>
            </a:r>
            <a:r>
              <a:rPr lang="ru-RU" sz="2400" dirty="0" smtClean="0"/>
              <a:t>СССР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6336704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dirty="0" smtClean="0"/>
              <a:t>Конституция з</a:t>
            </a:r>
            <a:r>
              <a:rPr lang="ru-RU" sz="2400" dirty="0" smtClean="0"/>
              <a:t>авершила </a:t>
            </a:r>
            <a:r>
              <a:rPr lang="ru-RU" sz="2400" dirty="0" smtClean="0"/>
              <a:t>формирование единого государства СССР на принципах </a:t>
            </a:r>
            <a:r>
              <a:rPr lang="ru-RU" sz="2400" b="1" dirty="0" smtClean="0"/>
              <a:t>федерализма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Определила компетенции Союза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Оформила представительные и исполнительные союзные власти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556792"/>
            <a:ext cx="792088" cy="5040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272808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Высшие органы государственной власти СССР по Конституции 1924 г.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88840"/>
            <a:ext cx="525658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Законодательная власть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583" y="2924944"/>
            <a:ext cx="525658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Всесоюзный съезд Советов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05064"/>
            <a:ext cx="698477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Центральный исполнительный </a:t>
            </a:r>
          </a:p>
          <a:p>
            <a:pPr algn="ctr"/>
            <a:r>
              <a:rPr lang="ru-RU" sz="2400" dirty="0" smtClean="0"/>
              <a:t>комитет (ЦИК) СССР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Союзный Совет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013176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 национальностей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275856" y="3645024"/>
            <a:ext cx="720080" cy="3600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835696" y="4725144"/>
            <a:ext cx="648072" cy="2880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52120" y="4725144"/>
            <a:ext cx="576064" cy="2880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05678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Исполнительная власть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2776"/>
            <a:ext cx="576064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Президиум ЦИК (21 человек)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7536" y="2181436"/>
            <a:ext cx="576064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 народных комиссаров (СНК)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7536" y="3104964"/>
            <a:ext cx="576064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Народные комиссариаты (Наркоматы)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779912" y="2060848"/>
            <a:ext cx="432048" cy="1205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79912" y="2973524"/>
            <a:ext cx="648072" cy="1314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344816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Расширение СССР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1924 г. - Туркменская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1925 г. – Узбекская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1929 г. – Таджикская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1936 г. – Азербайджанская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1936 г. – Армянская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1936 г. – Грузинская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1936 г. – Казахская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1936 г. – Киргизская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1940 г. – Карело-Финская </a:t>
            </a:r>
            <a:r>
              <a:rPr lang="ru-RU" sz="2400" dirty="0" smtClean="0"/>
              <a:t>ССР(упразднена </a:t>
            </a:r>
            <a:r>
              <a:rPr lang="ru-RU" sz="2400" dirty="0" smtClean="0"/>
              <a:t>в 1956 г.)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1940 г. – Молдавская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1940 г. – Литовская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1940 г. – Латвийская ССР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1940 г. – Эстонская ССР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17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628800"/>
            <a:ext cx="7704856" cy="2520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Домашнее </a:t>
            </a:r>
            <a:r>
              <a:rPr lang="ru-RU" sz="3200" dirty="0" smtClean="0"/>
              <a:t>задание:</a:t>
            </a:r>
            <a:endParaRPr lang="ru-RU" sz="3200" dirty="0" smtClean="0"/>
          </a:p>
          <a:p>
            <a:pPr algn="ctr"/>
            <a:r>
              <a:rPr lang="ru-RU" sz="3200" dirty="0" smtClean="0"/>
              <a:t>Параграф 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35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3448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К 1922 г. </a:t>
            </a:r>
            <a:r>
              <a:rPr lang="ru-RU" sz="2400" dirty="0" smtClean="0"/>
              <a:t>образовались советские республики:</a:t>
            </a:r>
            <a:endParaRPr lang="ru-RU" sz="2400" dirty="0"/>
          </a:p>
        </p:txBody>
      </p:sp>
      <p:pic>
        <p:nvPicPr>
          <p:cNvPr id="1026" name="Picture 2" descr="https://upload.wikimedia.org/wikipedia/commons/thumb/d/d4/Flag_of_the_Russian_SFSR_%281918-1920%29.svg/600px-Flag_of_the_Russian_SFSR_%281918-1920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5232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430778"/>
            <a:ext cx="475252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7 ноября 1917 г. – образована Российская Советская Федеративная </a:t>
            </a:r>
            <a:r>
              <a:rPr lang="ru-RU" sz="2400" dirty="0" smtClean="0"/>
              <a:t>Социалистическая </a:t>
            </a:r>
            <a:r>
              <a:rPr lang="ru-RU" sz="2400" dirty="0" smtClean="0"/>
              <a:t>Республика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0280" y="3767011"/>
            <a:ext cx="3938023" cy="1966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 января 1919 г. – образована Белорусская Советская Социалистическая Республика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8" y="3861048"/>
            <a:ext cx="2954979" cy="151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476672"/>
            <a:ext cx="3672408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10 марта 1919 г. – образована Украинская Советская Социалистическая Республика </a:t>
            </a:r>
            <a:endParaRPr lang="ru-RU" sz="2400" dirty="0"/>
          </a:p>
        </p:txBody>
      </p:sp>
      <p:pic>
        <p:nvPicPr>
          <p:cNvPr id="2052" name="Picture 4" descr="Flag of Transcaucasian SFSR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924944"/>
            <a:ext cx="3528392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12 марта 1922 г. – образована Закавказская Советская Федеративная Социалистическая Республика</a:t>
            </a:r>
          </a:p>
          <a:p>
            <a:r>
              <a:rPr lang="ru-RU" sz="2400" dirty="0" smtClean="0"/>
              <a:t>(Азербайджан, Армения, Грузия)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88" y="473643"/>
            <a:ext cx="29575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5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ССР-НА-ПОЛИТИЧЕСКОЙ-КАРТЕ-1922-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0"/>
            <a:ext cx="6840760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Советские республики </a:t>
            </a:r>
            <a:r>
              <a:rPr lang="ru-RU" sz="2400" dirty="0" smtClean="0"/>
              <a:t>в 1922 </a:t>
            </a:r>
            <a:r>
              <a:rPr lang="ru-RU" sz="2400" dirty="0" smtClean="0"/>
              <a:t>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0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272808" cy="288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Предпосылки </a:t>
            </a:r>
            <a:r>
              <a:rPr lang="ru-RU" sz="2400" b="1" dirty="0" smtClean="0"/>
              <a:t>объединения социалистических республик:</a:t>
            </a:r>
            <a:endParaRPr lang="ru-RU" sz="2400" b="1" dirty="0"/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Общие хозяйственные связи республик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Стремление к единой внешней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Однотипность </a:t>
            </a:r>
            <a:r>
              <a:rPr lang="ru-RU" sz="2400" dirty="0"/>
              <a:t>государственного устройства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Единая </a:t>
            </a:r>
            <a:r>
              <a:rPr lang="ru-RU" sz="2400" dirty="0"/>
              <a:t>политическая партия </a:t>
            </a:r>
            <a:r>
              <a:rPr lang="ru-RU" sz="2400" dirty="0" smtClean="0"/>
              <a:t>во </a:t>
            </a:r>
            <a:r>
              <a:rPr lang="ru-RU" sz="2400" dirty="0"/>
              <a:t>всех </a:t>
            </a:r>
            <a:r>
              <a:rPr lang="ru-RU" sz="2400" dirty="0" smtClean="0"/>
              <a:t>республиках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5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212" y="1496727"/>
            <a:ext cx="5964996" cy="773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Проект И. Сталина – план </a:t>
            </a:r>
            <a:r>
              <a:rPr lang="ru-RU" sz="2400" b="1" dirty="0" smtClean="0"/>
              <a:t>автономизации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2" y="2457546"/>
            <a:ext cx="2389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21" y="2477241"/>
            <a:ext cx="2389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2169"/>
            <a:ext cx="23891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56" y="4482169"/>
            <a:ext cx="254191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>
            <a:stCxn id="2051" idx="1"/>
            <a:endCxn id="2050" idx="3"/>
          </p:cNvCxnSpPr>
          <p:nvPr/>
        </p:nvCxnSpPr>
        <p:spPr>
          <a:xfrm flipH="1" flipV="1">
            <a:off x="3048349" y="2826640"/>
            <a:ext cx="1006672" cy="19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915816" y="3215428"/>
            <a:ext cx="1091063" cy="1325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052" idx="0"/>
            <a:endCxn id="2050" idx="2"/>
          </p:cNvCxnSpPr>
          <p:nvPr/>
        </p:nvCxnSpPr>
        <p:spPr>
          <a:xfrm flipH="1" flipV="1">
            <a:off x="1853756" y="3195733"/>
            <a:ext cx="24406" cy="1286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8" y="1487639"/>
            <a:ext cx="2101996" cy="27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404664"/>
            <a:ext cx="734481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Проекты объединения советских республик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00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12776"/>
            <a:ext cx="6067945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Проект В. Ленина – план </a:t>
            </a:r>
            <a:r>
              <a:rPr lang="ru-RU" sz="2400" b="1" dirty="0" smtClean="0"/>
              <a:t>федерализации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4" y="2153961"/>
            <a:ext cx="2389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81" y="2154514"/>
            <a:ext cx="23955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8971"/>
            <a:ext cx="23891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5105" y="5042601"/>
            <a:ext cx="2592288" cy="712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УССР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2376593" y="3170393"/>
            <a:ext cx="2160240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СССР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11960" y="2898341"/>
            <a:ext cx="532384" cy="544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79712" y="2892148"/>
            <a:ext cx="720080" cy="544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98978" y="4351223"/>
            <a:ext cx="677615" cy="587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420308" y="4466537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0" y="1407993"/>
            <a:ext cx="1963737" cy="27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877272"/>
            <a:ext cx="828092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Проекта В. Ленина был одобрен </a:t>
            </a:r>
            <a:r>
              <a:rPr lang="ru-RU" sz="2400" b="1" dirty="0" smtClean="0"/>
              <a:t>Пленумом </a:t>
            </a:r>
            <a:r>
              <a:rPr lang="ru-RU" sz="2400" b="1" dirty="0" smtClean="0"/>
              <a:t>ЦК РКП(б)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22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dcy;&amp;pcy;&amp;icy;&amp;scy;&amp;acy;&amp;ncy;&amp;icy;&amp;iecy; &amp;dcy;&amp;ocy;&amp;gcy;&amp;ocy;&amp;vcy;&amp;ocy;&amp;rcy;&amp;acy; &amp;ocy;&amp;bcy; &amp;ocy;&amp;bcy;&amp;rcy;&amp;acy;&amp;zcy;&amp;ocy;&amp;vcy;&amp;acy;&amp;ncy;&amp;icy;&amp;icy; &amp;Scy;&amp;Scy;&amp;Scy;&amp;Rcy;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6984776" cy="44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404664"/>
            <a:ext cx="7272808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30 декабря 1922 г. </a:t>
            </a:r>
            <a:r>
              <a:rPr lang="ru-RU" sz="2400" dirty="0" smtClean="0"/>
              <a:t>– </a:t>
            </a:r>
            <a:r>
              <a:rPr lang="en-US" sz="2400" dirty="0" smtClean="0"/>
              <a:t>I </a:t>
            </a:r>
            <a:r>
              <a:rPr lang="ru-RU" sz="2400" dirty="0" smtClean="0"/>
              <a:t>Всесоюзный съезд Советов утвердил договор о создании Союза Советских Социалистических Республик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60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8291"/>
            <a:ext cx="2664296" cy="36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8291"/>
            <a:ext cx="2664296" cy="36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8292"/>
            <a:ext cx="2664296" cy="367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488</TotalTime>
  <Words>308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cp:lastPrinted>2023-01-25T12:19:02Z</cp:lastPrinted>
  <dcterms:created xsi:type="dcterms:W3CDTF">2016-09-24T14:27:14Z</dcterms:created>
  <dcterms:modified xsi:type="dcterms:W3CDTF">2023-01-25T12:20:01Z</dcterms:modified>
</cp:coreProperties>
</file>