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2" r:id="rId6"/>
    <p:sldId id="261" r:id="rId7"/>
    <p:sldId id="264" r:id="rId8"/>
    <p:sldId id="263" r:id="rId9"/>
    <p:sldId id="265" r:id="rId10"/>
    <p:sldId id="259" r:id="rId11"/>
    <p:sldId id="270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0AF9-9AAB-47AB-B40F-19B6DBAA5716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F573-481D-40F0-92CD-60257F290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01416"/>
            <a:ext cx="7809729" cy="587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rId2" action="ppaction://hlinksldjump" highlightClick="1"/>
          </p:cNvPr>
          <p:cNvSpPr/>
          <p:nvPr/>
        </p:nvSpPr>
        <p:spPr>
          <a:xfrm>
            <a:off x="971600" y="476672"/>
            <a:ext cx="7560840" cy="619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дети поют ср.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3728" y="836712"/>
            <a:ext cx="5112568" cy="46085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915816" y="5733256"/>
            <a:ext cx="3960439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317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Петь хором</a:t>
            </a:r>
            <a:endParaRPr lang="ru-RU" sz="3600" kern="10" spc="0" dirty="0">
              <a:ln w="317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01416"/>
            <a:ext cx="7809729" cy="587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240360" cy="580112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404664"/>
            <a:ext cx="3960440" cy="61806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644008" y="1052736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5976" y="3501008"/>
            <a:ext cx="864096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3995936" y="3068960"/>
            <a:ext cx="914400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 1"/>
          <p:cNvSpPr/>
          <p:nvPr/>
        </p:nvSpPr>
        <p:spPr>
          <a:xfrm>
            <a:off x="3635896" y="2780928"/>
            <a:ext cx="18002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221088"/>
            <a:ext cx="1368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мблема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6746"/>
            <a:ext cx="8496944" cy="6364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01416"/>
            <a:ext cx="7809729" cy="587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мблем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20680" cy="68901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836712"/>
            <a:ext cx="5544616" cy="2232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«Самый  главный!»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240360" cy="580112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692696"/>
            <a:ext cx="381642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404664"/>
            <a:ext cx="3960440" cy="618063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476672"/>
            <a:ext cx="4427984" cy="547531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99992" y="1124744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51920" y="2564904"/>
            <a:ext cx="914400" cy="115212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2" y="3429000"/>
            <a:ext cx="720080" cy="15121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кест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3312368" cy="2808312"/>
          </a:xfrm>
          <a:prstGeom prst="rect">
            <a:avLst/>
          </a:prstGeom>
          <a:ln w="12700">
            <a:noFill/>
          </a:ln>
          <a:effectLst>
            <a:softEdge rad="127000"/>
          </a:effectLst>
        </p:spPr>
      </p:pic>
      <p:pic>
        <p:nvPicPr>
          <p:cNvPr id="3" name="Рисунок 2" descr="дети танцуют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852936" cy="2543200"/>
          </a:xfrm>
          <a:prstGeom prst="rect">
            <a:avLst/>
          </a:prstGeom>
        </p:spPr>
      </p:pic>
      <p:pic>
        <p:nvPicPr>
          <p:cNvPr id="4" name="Рисунок 3" descr="дети поют ср.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3456384" cy="28052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2494E-6 C 0.00087 -0.02126 -0.01198 -0.10053 0.01389 -0.12387 C 0.01198 -0.1345 0.01025 -0.14791 0.00695 -0.15784 C 0.00174 -0.17333 -0.01406 -0.1902 -0.02326 -0.20129 C -0.04653 -0.22902 -0.03073 -0.21678 -0.04878 -0.22902 C -0.05972 -0.25052 -0.04566 -0.22602 -0.06284 -0.24451 C -0.07048 -0.25283 -0.07673 -0.26323 -0.08368 -0.27247 C -0.08767 -0.27779 -0.09305 -0.28056 -0.09774 -0.28472 C -0.10469 -0.29096 -0.11059 -0.29997 -0.11857 -0.30344 C -0.12326 -0.30552 -0.13246 -0.30945 -0.13246 -0.30945 C -0.1434 -0.31893 -0.14913 -0.31939 -0.16284 -0.32193 C -0.19844 -0.34088 -0.17778 -0.33325 -0.22552 -0.34042 C -0.29739 -0.33903 -0.35225 -0.3388 -0.41857 -0.33117 C -0.42378 -0.32771 -0.42969 -0.32586 -0.43489 -0.32193 C -0.44844 -0.31176 -0.46094 -0.29789 -0.47448 -0.28796 C -0.49201 -0.27502 -0.48003 -0.28657 -0.49305 -0.27871 C -0.51944 -0.26277 -0.5026 -0.26924 -0.52083 -0.26323 C -0.52517 -0.2593 -0.53073 -0.25814 -0.53489 -0.25375 C -0.5401 -0.24844 -0.54514 -0.24243 -0.54878 -0.23526 C -0.55034 -0.23226 -0.55104 -0.22787 -0.55347 -0.22602 C -0.55694 -0.22348 -0.56128 -0.22394 -0.5651 -0.22278 C -0.57344 -0.21169 -0.58333 -0.20684 -0.59305 -0.19806 C -0.59878 -0.18535 -0.60573 -0.16709 -0.61389 -0.15484 C -0.62291 -0.1412 -0.63194 -0.12872 -0.63715 -0.11139 C -0.63906 -0.10538 -0.64045 -0.09914 -0.64184 -0.0929 C -0.64271 -0.08874 -0.64305 -0.08435 -0.64409 -0.08042 C -0.64687 -0.07002 -0.65347 -0.04945 -0.65347 -0.04945 C -0.65278 -0.02681 -0.65503 -0.0037 -0.65121 0.01849 C -0.64948 0.02866 -0.63715 0.04345 -0.63715 0.04345 C -0.63281 0.06725 -0.63819 0.04437 -0.62795 0.06818 C -0.62673 0.07095 -0.62656 0.07442 -0.62552 0.07742 C -0.61944 0.09314 -0.6085 0.10446 -0.6 0.11764 C -0.58663 0.1382 -0.57153 0.153 -0.55573 0.17033 C -0.55312 0.1731 -0.55156 0.17726 -0.54878 0.17957 C -0.54392 0.18396 -0.53767 0.18535 -0.53246 0.18882 C -0.51788 0.21516 -0.53403 0.19159 -0.51632 0.2043 C -0.49982 0.21609 -0.48628 0.2325 -0.46979 0.24451 C -0.4401 0.26601 -0.47534 0.24035 -0.44878 0.26624 C -0.44375 0.27109 -0.43767 0.2741 -0.43246 0.27872 C -0.4283 0.28241 -0.42517 0.28796 -0.42083 0.29097 C -0.40555 0.30113 -0.38732 0.30553 -0.37205 0.31569 C -0.35278 0.32864 -0.33298 0.33973 -0.31163 0.34666 C -0.27326 0.37856 -0.23385 0.39751 -0.18837 0.40236 C -0.16944 0.40883 -0.18854 0.40051 -0.16979 0.41484 C -0.16111 0.42154 -0.1493 0.42455 -0.13958 0.42732 C -0.13333 0.42616 -0.12621 0.42847 -0.12083 0.42408 C -0.11649 0.42039 -0.11753 0.41045 -0.11389 0.40559 C -0.11094 0.40167 -0.10607 0.40144 -0.10225 0.39936 C -0.09097 0.38433 -0.09166 0.38179 -0.07673 0.36839 C -0.071 0.3633 -0.06441 0.3603 -0.05816 0.35614 C -0.05503 0.35406 -0.04878 0.3499 -0.04878 0.3499 C -0.03958 0.32933 -0.03142 0.31084 -0.01632 0.29721 C -0.01389 0.29212 -0.01198 0.28657 -0.0092 0.28172 C -0.00729 0.27826 -0.00382 0.27641 -0.00225 0.27248 C 0.00018 0.2667 0.00226 0.25376 0.00226 0.25376 C -0.00052 0.19968 0.00417 0.1456 -0.02552 0.10516 C -0.04045 0.05639 -0.06024 0.01572 -0.08837 -0.02172 C -0.09149 -0.02588 -0.09618 -0.02773 -0.1 -0.03097 C -0.11545 -0.04391 -0.13003 -0.05546 -0.14653 -0.06494 C -0.15937 -0.07233 -0.17014 -0.08389 -0.18368 -0.08967 C -0.20573 -0.10954 -0.2401 -0.09429 -0.26284 -0.08967 C -0.27118 -0.0832 -0.2809 -0.0795 -0.28837 -0.07118 C -0.29045 -0.06887 -0.29097 -0.06425 -0.29305 -0.06193 C -0.29722 -0.05731 -0.30416 -0.05477 -0.3092 -0.05269 C -0.31823 -0.01733 -0.3184 0.00948 -0.31163 0.05269 C -0.31024 0.06125 -0.30173 0.06425 -0.29774 0.07118 C -0.29531 0.07534 -0.29288 0.0795 -0.29062 0.08366 C -0.28437 0.09545 -0.27708 0.10724 -0.26979 0.11764 C -0.26163 0.12942 -0.25052 0.13797 -0.24409 0.15161 C -0.23507 0.17056 -0.21962 0.18835 -0.20469 0.19806 C -0.12725 0.18812 -0.04948 0.19691 0.02795 0.18581 C 0.04844 0.17495 0.03091 0.18258 0.05816 0.17657 C 0.0724 0.17333 0.08559 0.16686 0.1 0.16409 C 0.10226 0.16316 0.10486 0.1627 0.10695 0.16108 C 0.11042 0.15854 0.11285 0.15392 0.11632 0.15161 C 0.12292 0.14745 0.13716 0.14236 0.13716 0.14236 C 0.14792 0.11394 0.1691 0.11371 0.1908 0.10839 C 0.20816 0.09291 0.22674 0.07696 0.24653 0.06818 C 0.25434 0.06101 0.26216 0.05385 0.26979 0.04645 C 0.27292 0.04345 0.27552 0.03883 0.27917 0.03721 C 0.28785 0.03328 0.29479 0.0312 0.30226 0.02473 C 0.32014 0.00925 0.33368 -0.00485 0.35347 -0.01548 C 0.36285 -0.02796 0.36667 -0.03281 0.37917 -0.03721 C 0.38577 -0.04599 0.39115 -0.05616 0.39775 -0.06494 C 0.41771 -0.09152 0.39063 -0.04761 0.41163 -0.08042 C 0.41424 -0.08435 0.4165 -0.08851 0.41858 -0.0929 C 0.42049 -0.09683 0.42101 -0.10168 0.42327 -0.10515 C 0.42709 -0.11116 0.45139 -0.13034 0.45591 -0.13312 C 0.4691 -0.1412 0.4849 -0.14213 0.49775 -0.1516 C 0.50122 -0.15415 0.50347 -0.159 0.50695 -0.16108 C 0.51059 -0.16316 0.51858 -0.16408 0.51858 -0.16408 " pathEditMode="relative" ptsTypes="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92593E-6 C 0.00712 -0.0294 -0.00295 0.01458 0.00504 -0.05649 C 0.00678 -0.07246 0.01389 -0.12385 0.01997 -0.13982 C 0.0231 -0.15695 0.0283 -0.1676 0.0375 -0.17987 C 0.04167 -0.19677 0.04966 -0.20602 0.0599 -0.21667 C 0.06528 -0.23727 0.07778 -0.24144 0.08994 -0.25325 C 0.09896 -0.26181 0.104 -0.27153 0.11494 -0.27663 C 0.13507 -0.30302 0.12188 -0.29306 0.14254 -0.30001 C 0.14514 -0.30093 0.14757 -0.30209 0.15 -0.30325 C 0.16893 -0.32014 0.14341 -0.29908 0.16997 -0.3132 C 0.17448 -0.31552 0.17796 -0.32084 0.18247 -0.32315 C 0.20504 -0.33473 0.23803 -0.33635 0.2625 -0.33982 C 0.28664 -0.33658 0.31094 -0.33496 0.3349 -0.32987 C 0.33785 -0.32917 0.33976 -0.32454 0.34254 -0.32315 C 0.34653 -0.3213 0.35087 -0.32107 0.35504 -0.31991 C 0.36511 -0.31089 0.37657 -0.30718 0.3875 -0.30001 C 0.41893 -0.24121 0.38473 -0.30024 0.4099 -0.26667 C 0.42066 -0.25232 0.42275 -0.24283 0.4375 -0.23334 C 0.45348 -0.21204 0.4625 -0.19028 0.4724 -0.1632 C 0.47327 -0.15764 0.47327 -0.15163 0.475 -0.14653 C 0.47674 -0.14144 0.48021 -0.13797 0.48247 -0.13334 C 0.48438 -0.12917 0.48612 -0.12454 0.4875 -0.11991 C 0.49428 -0.09653 0.49549 -0.08658 0.5 -0.0632 C 0.50087 -0.04769 0.50244 -0.03218 0.50244 -0.01667 C 0.50244 0.00671 0.50365 0.03055 0.5 0.05347 C 0.49914 0.05902 0.49358 0.06087 0.48994 0.06342 C 0.47153 0.07661 0.45018 0.08078 0.43004 0.0868 C 0.37414 0.08564 0.31823 0.08749 0.2625 0.08333 C 0.25903 0.0831 0.25799 0.07615 0.25504 0.07337 C 0.24584 0.06458 0.23386 0.05925 0.225 0.04999 C 0.20382 0.028 0.22119 0.03703 0.20504 0.03009 C 0.20244 0.02685 0.19966 0.02384 0.1974 0.02013 C 0.19462 0.01597 0.19289 0.01064 0.18994 0.00671 C 0.18698 0.00277 0.18299 0.00069 0.18004 -0.00325 C 0.17796 -0.00602 0.17709 -0.01042 0.175 -0.0132 C 0.16875 -0.02153 0.16181 -0.02894 0.15504 -0.03658 C 0.15278 -0.03913 0.14966 -0.04052 0.1474 -0.04329 C 0.14219 -0.04954 0.13247 -0.0632 0.13247 -0.0632 C 0.12917 -0.07663 0.12396 -0.08519 0.11754 -0.09653 C 0.11112 -0.12084 0.12032 -0.09052 0.10747 -0.11667 C 0.10608 -0.11968 0.10625 -0.12362 0.10504 -0.12663 C 0.09462 -0.1544 0.10435 -0.11968 0.0974 -0.14653 C 0.09827 -0.16876 0.09862 -0.19098 0.1 -0.2132 C 0.1007 -0.22547 0.1125 -0.24653 0.1125 -0.24653 C 0.11667 -0.26389 0.12032 -0.2669 0.13247 -0.27663 C 0.13334 -0.28102 0.1323 -0.28681 0.1349 -0.28982 C 0.13889 -0.29445 0.14497 -0.29468 0.15 -0.29653 C 0.18924 -0.31158 0.16146 -0.30255 0.2349 -0.30996 C 0.24723 -0.31389 0.26025 -0.31204 0.2724 -0.31667 C 0.27813 -0.31899 0.2875 -0.32987 0.2875 -0.32987 C 0.29323 -0.34121 0.3066 -0.36528 0.3125 -0.37315 C 0.31615 -0.37802 0.32969 -0.38635 0.3349 -0.38982 C 0.33959 -0.39607 0.34532 -0.40024 0.35 -0.40649 C 0.36146 -0.42177 0.34792 -0.41366 0.3625 -0.41991 C 0.36685 -0.44422 0.379 -0.48612 0.35504 -0.49653 C 0.34167 -0.51991 0.34775 -0.51598 0.3125 -0.51667 C 0.2691 -0.5176 0.22587 -0.51436 0.18247 -0.5132 C 0.15261 -0.50741 0.12205 -0.50464 0.09254 -0.49653 C -8.33333E-7 -0.49885 -0.09253 -0.49885 -0.18506 -0.50325 C -0.18871 -0.50348 -0.19149 -0.50857 -0.19496 -0.50996 C -0.22291 -0.52177 -0.24895 -0.53311 -0.2776 -0.53658 C -0.2868 -0.54075 -0.29566 -0.547 -0.30503 -0.55001 C -0.35781 -0.5676 -0.31684 -0.54954 -0.33993 -0.55996 C -0.34843 -0.57501 -0.35347 -0.58704 -0.36996 -0.59329 C -0.3993 -0.60464 -0.46006 -0.61667 -0.46006 -0.61667 C -0.47847 -0.62802 -0.49652 -0.63658 -0.5151 -0.64653 C -0.53732 -0.69144 -0.51319 -0.64792 -0.53506 -0.67663 C -0.55503 -0.70302 -0.52916 -0.67778 -0.5526 -0.70001 C -0.55503 -0.70232 -0.55763 -0.70417 -0.56006 -0.70649 C -0.56336 -0.70973 -0.56996 -0.71667 -0.56996 -0.71667 " pathEditMode="relative" ptsTypes="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-0.00243 0.00555 -0.00434 0.0118 -0.00746 0.01666 C -0.00937 0.01967 -0.01354 0.01967 -0.01493 0.02314 C -0.02535 0.05092 -0.0191 0.08333 -0.03246 0.10995 C -0.03055 0.13773 -0.02899 0.16041 -0.0224 0.18657 C -0.0217 0.19421 -0.02049 0.21666 -0.01736 0.22662 C -0.01615 0.23032 -0.01371 0.23287 -0.0125 0.23657 C 0.00556 0.29097 -0.01788 0.22615 -0.00486 0.27314 C -0.00382 0.27685 -0.00139 0.27963 3.33333E-6 0.28333 C 0.00399 0.29398 0.00521 0.30671 0.01007 0.31666 C 0.01198 0.3206 0.01545 0.32291 0.01754 0.32662 C 0.02986 0.3493 0.01719 0.33055 0.025 0.35 C 0.03021 0.36273 0.03889 0.37291 0.04254 0.38657 C 0.04774 0.40648 0.05573 0.42638 0.0651 0.44328 C 0.06927 0.46018 0.07431 0.46921 0.08507 0.47986 C 0.08733 0.48495 0.09601 0.50555 0.1 0.50995 C 0.10695 0.51759 0.12257 0.52986 0.12257 0.52986 C 0.1382 0.56088 0.1724 0.56666 0.19757 0.57662 C 0.22622 0.58796 0.25295 0.60416 0.28264 0.60995 C 0.28837 0.60763 0.2941 0.60486 0.3 0.60324 C 0.30573 0.60162 0.31181 0.60208 0.31754 0.6 C 0.32118 0.59861 0.32413 0.5949 0.3276 0.59328 C 0.33663 0.58935 0.34601 0.58726 0.35504 0.58333 C 0.36858 0.57129 0.38698 0.55995 0.4026 0.55324 C 0.40434 0.55 0.40538 0.54583 0.40764 0.54328 C 0.40955 0.54097 0.41285 0.54166 0.4151 0.53981 C 0.41945 0.53611 0.42292 0.53009 0.4276 0.52662 C 0.43229 0.52338 0.44254 0.5199 0.44254 0.5199 C 0.45035 0.50439 0.46215 0.49884 0.475 0.49328 C 0.47674 0.48449 0.4783 0.47546 0.48004 0.46666 C 0.48264 0.45301 0.49601 0.43657 0.5026 0.42662 C 0.50885 0.41713 0.51267 0.4074 0.51754 0.39652 C 0.52222 0.37152 0.52708 0.3456 0.53004 0.3199 C 0.53403 0.28541 0.53021 0.30347 0.53507 0.28333 C 0.54063 0.2368 0.53837 0.26551 0.53264 0.17986 C 0.53212 0.17083 0.53195 0.1618 0.53004 0.15324 C 0.52639 0.13657 0.51701 0.12407 0.51007 0.10995 C 0.48889 0.06759 0.46736 0.05555 0.43264 0.03981 C 0.42691 0.03726 0.42292 0.02986 0.41754 0.02662 C 0.39497 0.01388 0.3684 0.01041 0.34514 1.48148E-6 C 0.32726 -0.00787 0.31406 -0.01644 0.29514 -0.02014 C 0.27049 -0.03102 0.24566 -0.04051 0.22014 -0.04676 C 0.18681 -0.04561 0.15347 -0.04653 0.12014 -0.04352 C 0.11632 -0.04329 0.11372 -0.0382 0.11007 -0.03681 C 0.10191 -0.03357 0.09323 -0.03334 0.08507 -0.0301 C 0.06181 -0.02084 0.03906 -0.01158 0.0151 -0.00672 C 0.0092 -0.00232 0.00365 0.00254 -0.00243 0.00648 C -0.00642 0.00926 -0.01111 0.00995 -0.01493 0.01319 C -0.03837 0.03402 -0.01424 0.02199 -0.03246 0.02986 C -0.0467 0.04259 -0.05 0.06342 -0.05746 0.08333 C -0.05642 0.11898 -0.06441 0.1581 -0.05243 0.18981 C -0.03003 0.24953 0.01389 0.3 0.05504 0.33657 C 0.06198 0.34259 0.0658 0.3537 0.07257 0.35995 C 0.08021 0.36713 0.0901 0.36921 0.09757 0.37662 C 0.10608 0.38495 0.11181 0.39791 0.12014 0.40648 C 0.13681 0.42361 0.15521 0.43472 0.17257 0.45 C 0.20695 0.48032 0.15191 0.4456 0.2 0.47314 C 0.21007 0.48657 0.21875 0.48935 0.23264 0.49328 C 0.25451 0.5081 0.28108 0.50601 0.30504 0.51319 C 0.34167 0.51203 0.37847 0.51412 0.4151 0.50995 C 0.41892 0.50949 0.42188 0.49097 0.425 0.48333 C 0.43316 0.46296 0.43941 0.45254 0.44514 0.42986 C 0.45017 0.38888 0.45174 0.38426 0.44514 0.32314 C 0.44479 0.31921 0.43976 0.31921 0.4375 0.31666 C 0.43281 0.31157 0.42882 0.30578 0.425 0.3 C 0.40868 0.27546 0.39392 0.25046 0.37014 0.23981 C 0.36754 0.23541 0.36597 0.22986 0.3625 0.22662 C 0.35955 0.22407 0.35573 0.225 0.3526 0.22314 C 0.34618 0.21967 0.3408 0.21481 0.33507 0.20995 C 0.29844 0.17847 0.32361 0.18796 0.28004 0.18333 C 0.23646 0.19745 0.27934 0.18078 0.24757 0.2 C 0.24288 0.20301 0.23264 0.20648 0.23264 0.20648 C 0.23004 0.20879 0.22778 0.21134 0.225 0.21319 C 0.22257 0.21481 0.21754 0.21666 0.21754 0.21666 " pathEditMode="relative" ptsTypes="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 highlightClick="1"/>
          </p:cNvPr>
          <p:cNvSpPr/>
          <p:nvPr/>
        </p:nvSpPr>
        <p:spPr>
          <a:xfrm>
            <a:off x="971600" y="476672"/>
            <a:ext cx="7560840" cy="619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оркест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1640" y="548680"/>
            <a:ext cx="6477000" cy="5181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555776" y="5661248"/>
            <a:ext cx="43402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17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Оркестр</a:t>
            </a:r>
            <a:endParaRPr lang="ru-RU" sz="3600" kern="10" spc="0" dirty="0">
              <a:ln w="317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кест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312368" cy="2808312"/>
          </a:xfrm>
          <a:prstGeom prst="rect">
            <a:avLst/>
          </a:prstGeom>
          <a:ln w="12700">
            <a:noFill/>
          </a:ln>
          <a:effectLst>
            <a:softEdge rad="127000"/>
          </a:effectLst>
        </p:spPr>
      </p:pic>
      <p:pic>
        <p:nvPicPr>
          <p:cNvPr id="3" name="Рисунок 2" descr="дети танцуют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852936" cy="2543200"/>
          </a:xfrm>
          <a:prstGeom prst="rect">
            <a:avLst/>
          </a:prstGeom>
        </p:spPr>
      </p:pic>
      <p:pic>
        <p:nvPicPr>
          <p:cNvPr id="4" name="Рисунок 3" descr="дети поют ср.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3456384" cy="28052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0661E-6 C -0.00659 -0.03027 -0.02586 -0.07395 -0.04183 -0.09914 C -0.07308 -0.14791 -0.03836 -0.08805 -0.06041 -0.12688 C -0.06475 -0.14421 -0.06631 -0.15577 -0.0743 -0.17033 C -0.07864 -0.18766 -0.0802 -0.20638 -0.08593 -0.22302 C -0.0993 -0.26207 -0.09409 -0.24543 -0.10225 -0.27247 C -0.09999 -0.31061 -0.0993 -0.34897 -0.0953 -0.38687 C -0.09391 -0.40005 -0.07551 -0.42732 -0.07204 -0.43332 C -0.06197 -0.45043 -0.06822 -0.43564 -0.05572 -0.45204 C -0.05381 -0.45459 -0.05312 -0.45898 -0.05103 -0.46129 C -0.04843 -0.46429 -0.04444 -0.46452 -0.04183 -0.46753 C -0.02551 -0.48556 -0.02204 -0.49411 -0.00225 -0.50474 C 0.00227 -0.52346 0.01199 -0.529 0.0257 -0.53247 C 0.08907 -0.56644 0.19272 -0.52854 0.26511 -0.51075 C 0.2823 -0.49965 0.30261 -0.49665 0.32102 -0.48925 C 0.34324 -0.48047 0.36546 -0.47007 0.38838 -0.46429 C 0.40435 -0.46036 0.41772 -0.45852 0.43265 -0.45204 C 0.44202 -0.43309 0.44567 -0.42662 0.4606 -0.41484 C 0.46511 -0.39658 0.47379 -0.38017 0.47918 -0.36214 C 0.48786 -0.30252 0.48612 -0.29327 0.47918 -0.21354 C 0.47727 -0.19089 0.47258 -0.17356 0.45817 -0.16108 C 0.45383 -0.13681 0.45921 -0.16016 0.44897 -0.13612 C 0.42813 -0.08782 0.44584 -0.12041 0.43022 -0.0929 C 0.42952 -0.0899 0.42935 -0.08643 0.42796 -0.08366 C 0.42622 -0.07996 0.4224 -0.07834 0.42102 -0.07442 C 0.41928 -0.06979 0.41997 -0.06378 0.41859 -0.05893 C 0.41615 -0.05038 0.41112 -0.04299 0.40938 -0.03397 C 0.40852 -0.02981 0.40886 -0.02519 0.40695 -0.02172 C 0.4047 -0.01756 0.40088 -0.01548 0.39775 -0.01248 C 0.38473 0.01387 0.40452 -0.02935 0.39081 0.02473 C 0.38786 0.03675 0.37032 0.0416 0.36286 0.04645 C 0.22258 0.04044 0.3224 0.06055 0.2698 0.03097 C 0.25539 0.02288 0.2257 0.00924 0.2257 0.00924 C 0.21199 -0.00855 0.2264 0.00647 0.20244 -0.003 C 0.19636 -0.00531 0.18647 -0.02172 0.18369 -0.02473 C 0.18022 -0.02843 0.1757 -0.03027 0.17223 -0.03397 C 0.15556 -0.05223 0.14168 -0.07834 0.13022 -0.10215 C 0.12796 -0.10677 0.11615 -0.12965 0.11407 -0.13612 C 0.10643 -0.15946 0.10487 -0.18419 0.09775 -0.20753 C 0.09393 -0.23619 0.08716 -0.26115 0.09306 -0.29096 C 0.09497 -0.30067 0.10192 -0.30021 0.10695 -0.30344 C 0.12345 -0.31454 0.12709 -0.31823 0.14654 -0.32193 C 0.15122 -0.32286 0.15591 -0.32494 0.1606 -0.32517 C 0.19237 -0.32702 0.22414 -0.32725 0.25591 -0.32817 C 0.2731 -0.33256 0.28942 -0.33788 0.30695 -0.34065 C 0.32171 -0.35983 0.30504 -0.34065 0.33265 -0.35914 C 0.36164 -0.37855 0.329 -0.36931 0.3698 -0.37462 C 0.40747 -0.39149 0.44931 -0.39219 0.48838 -0.39635 C 0.49619 -0.39843 0.50383 -0.40074 0.51164 -0.40236 C 0.5356 -0.40698 0.58369 -0.41484 0.58369 -0.41484 C 0.62067 -0.43124 0.66147 -0.43309 0.70001 -0.43656 C 0.74862 -0.46406 0.71043 -0.44488 0.82102 -0.46129 C 0.84046 -0.46406 0.87918 -0.47377 0.87918 -0.47377 C 0.90122 -0.48856 0.91963 -0.49272 0.94428 -0.49526 C 0.96772 -0.50104 0.99081 -0.50751 1.01407 -0.51398 C 1.02379 -0.52369 1.03039 -0.5297 1.04185 -0.53547 C 1.05487 -0.55281 1.05522 -0.55373 1.07449 -0.5572 C 1.07605 -0.5602 1.07692 -0.56436 1.07918 -0.56644 C 1.08178 -0.56875 1.08838 -0.56968 1.08838 -0.56968 " pathEditMode="relative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0243 0.00324 -0.00486 0.00695 -0.00746 0.00996 C -0.00972 0.0125 -0.01319 0.01343 -0.0151 0.01667 C -0.01684 0.02037 -0.01597 0.0257 -0.01753 0.02986 C -0.01858 0.03357 -0.02101 0.03635 -0.0224 0.03982 C -0.02708 0.0507 -0.0349 0.07315 -0.0349 0.07315 C -0.03663 0.10232 -0.03941 0.12246 -0.04236 0.15 C -0.03785 0.21574 -0.0408 0.23148 -0.0151 0.27986 C -0.00903 0.3044 0.00226 0.32523 0.0125 0.34653 C 0.03056 0.38496 0.0099 0.34954 0.0276 0.38334 C 0.03056 0.38912 0.03403 0.39468 0.0375 0.4 C 0.03993 0.40347 0.04306 0.40625 0.04497 0.40996 C 0.05625 0.42963 0.05729 0.45047 0.07014 0.46991 C 0.07795 0.48172 0.08559 0.49398 0.09514 0.50324 C 0.09844 0.50648 0.12066 0.52709 0.125 0.53334 C 0.13142 0.5426 0.13663 0.55324 0.14254 0.5632 C 0.16528 0.60185 0.14931 0.57153 0.1651 0.58982 C 0.16962 0.59491 0.17292 0.60162 0.1776 0.60648 C 0.18698 0.61644 0.19913 0.62199 0.20764 0.63334 C 0.21094 0.63773 0.21372 0.64283 0.21754 0.64653 C 0.22413 0.65301 0.2349 0.65556 0.24254 0.65996 C 0.24861 0.66343 0.25347 0.6713 0.26007 0.67315 C 0.26563 0.67477 0.31719 0.67963 0.32014 0.67986 C 0.33264 0.67871 0.34549 0.68079 0.35764 0.67662 C 0.36215 0.675 0.36372 0.6669 0.36754 0.6632 C 0.37049 0.66019 0.37431 0.6588 0.3776 0.65648 C 0.38264 0.63611 0.3757 0.65625 0.3901 0.63982 C 0.40747 0.62014 0.38594 0.62986 0.41007 0.62315 C 0.41649 0.6176 0.42083 0.6081 0.4276 0.60324 C 0.43125 0.60047 0.43594 0.60116 0.4401 0.6 C 0.44306 0.59422 0.45677 0.56968 0.46007 0.56667 C 0.46285 0.56389 0.46684 0.56435 0.47014 0.5632 C 0.4934 0.53218 0.47934 0.55695 0.4901 0.52315 C 0.49306 0.51412 0.5 0.49653 0.5 0.49653 C 0.50226 0.47986 0.50764 0.43935 0.50764 0.42986 C 0.50764 0.41204 0.50399 0.39445 0.5026 0.37662 C 0.49566 0.28496 0.51337 0.31435 0.48004 0.27662 C 0.47361 0.25047 0.46476 0.22616 0.45 0.20648 C 0.44479 0.18542 0.45139 0.20718 0.43507 0.17986 C 0.43212 0.17477 0.43056 0.16829 0.4276 0.1632 C 0.41945 0.14931 0.41701 0.15093 0.40764 0.13982 C 0.39635 0.12616 0.3875 0.1051 0.375 0.09329 C 0.3658 0.08449 0.34358 0.07616 0.33264 0.07315 C 0.31736 0.06019 0.3309 0.07014 0.3026 0.05996 C 0.27049 0.04838 0.24045 0.03403 0.20764 0.02662 C 0.15313 0.00185 0.09965 0.01852 0.0401 0.01991 C 0.0059 0.03496 -0.00937 0.06042 -0.0375 0.08334 C -0.04323 0.10278 -0.04358 0.12246 -0.05243 0.13982 C -0.0599 0.18982 -0.06198 0.23588 -0.05486 0.28658 C -0.05434 0.29051 -0.05139 0.29306 -0.05 0.29653 C -0.04566 0.3081 -0.04427 0.32338 -0.0375 0.33334 C -0.02882 0.34607 -0.01927 0.35764 -0.0099 0.36991 C 0.00156 0.38519 0.01493 0.4044 0.03004 0.4132 C 0.04445 0.42176 0.06181 0.42176 0.075 0.43334 C 0.09358 0.44954 0.08403 0.44491 0.1026 0.45 C 0.13837 0.48403 0.17448 0.48472 0.21754 0.48982 C 0.23507 0.48866 0.2526 0.48843 0.27014 0.48658 C 0.28038 0.48542 0.29462 0.46204 0.3026 0.45324 C 0.30903 0.4463 0.31597 0.44005 0.32257 0.43334 C 0.34931 0.40672 0.31354 0.43866 0.33507 0.4132 C 0.34045 0.40695 0.3526 0.39653 0.3526 0.39653 C 0.35608 0.38241 0.36042 0.3713 0.3625 0.35648 C 0.36042 0.3 0.36406 0.27523 0.33507 0.23658 C 0.33177 0.2051 0.32153 0.16482 0.30504 0.13982 C 0.30226 0.13565 0.29792 0.13403 0.29514 0.12986 C 0.27674 0.10255 0.26667 0.06783 0.24254 0.04653 C 0.21302 0.02037 0.1809 -0.00694 0.14757 -0.02338 C 0.09358 -0.05 0.11754 -0.03379 0.05504 -0.05 C 0.01406 -0.06065 -0.02604 -0.07453 -0.06736 -0.08333 C -0.09062 -0.08842 -0.11667 -0.09028 -0.13993 -0.09676 C -0.23316 -0.12315 -0.15174 -0.11435 -0.28993 -0.12014 C -0.3625 -0.12315 -0.43472 -0.12453 -0.50746 -0.12685 C -0.53507 -0.13588 -0.56146 -0.14004 -0.58993 -0.14004 " pathEditMode="relative" ptsTypes="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0347 -0.01366 0.00972 -0.02593 0.0125 -0.03981 C 0.01441 -0.04954 0.01406 -0.05995 0.01493 -0.06991 C 0.01354 -0.1037 0.01962 -0.13079 0.00243 -0.15324 C -0.00521 -0.18426 -0.02483 -0.22292 -0.04253 -0.24653 C -0.04549 -0.25046 -0.04931 -0.25278 -0.05243 -0.25648 C -0.07083 -0.2787 -0.07448 -0.29537 -0.1 -0.30648 C -0.11128 -0.32153 -0.11441 -0.32593 -0.13003 -0.32986 C -0.15365 -0.35116 -0.18524 -0.35509 -0.2125 -0.36319 C -0.23924 -0.36204 -0.2658 -0.3618 -0.29253 -0.35995 C -0.30365 -0.35926 -0.31424 -0.35347 -0.325 -0.35 C -0.3283 -0.34884 -0.33507 -0.34653 -0.33507 -0.34653 C -0.34878 -0.32824 -0.35903 -0.32477 -0.37743 -0.31991 C -0.39687 -0.30949 -0.41771 -0.30579 -0.4375 -0.29653 C -0.44722 -0.28704 -0.45642 -0.28264 -0.46753 -0.27662 C -0.4724 -0.27407 -0.48247 -0.26991 -0.48247 -0.26991 C -0.49705 -0.24259 -0.49167 -0.25509 -0.5 -0.23333 C -0.49913 -0.2 -0.49983 -0.16643 -0.49757 -0.13333 C -0.49722 -0.1294 -0.49358 -0.12685 -0.49253 -0.12315 C -0.48646 -0.10208 -0.49115 -0.09005 -0.48003 -0.06991 C -0.47917 -0.06319 -0.48003 -0.05579 -0.47743 -0.05 C -0.46858 -0.03125 -0.45538 -0.01713 -0.44497 -2.96296E-6 C -0.43177 0.07037 -0.44844 -0.00718 -0.43247 0.04352 C -0.42431 0.06968 -0.4316 0.06343 -0.41997 0.08681 C -0.41337 0.10023 -0.40226 0.11088 -0.39497 0.12338 C -0.39201 0.12847 -0.38958 0.13426 -0.3875 0.14005 C -0.38628 0.14329 -0.38663 0.14722 -0.38507 0.15 C -0.375 0.16898 -0.37622 0.15833 -0.36493 0.17338 C -0.35868 0.18171 -0.35382 0.19167 -0.34757 0.2 C -0.34549 0.20278 -0.34219 0.20394 -0.33993 0.20671 C -0.31892 0.23125 -0.31024 0.26852 -0.28003 0.27685 C -0.26319 0.29144 -0.24583 0.29977 -0.22743 0.31019 C -0.22413 0.31204 -0.22118 0.31597 -0.21753 0.31667 C -0.20017 0.31945 -0.18247 0.31898 -0.16493 0.32014 C -0.12344 0.34236 -0.06233 0.32801 -0.025 0.32685 C 0.00573 0.32083 0.06753 0.31343 0.06753 0.31343 C 0.07083 0.31227 0.07569 0.31412 0.07743 0.31019 C 0.08056 0.30347 0.07899 0.29445 0.08003 0.28681 C 0.08229 0.26991 0.08316 0.2713 0.08993 0.25347 C 0.10052 0.1838 0.09618 0.22037 0.10243 0.14352 C 0.10087 0.13125 0.10035 0.11852 0.09757 0.10671 C 0.09288 0.08657 0.07604 0.04607 0.06753 0.03009 C 0.06007 0.01597 0.05417 0.01574 0.04497 0.00347 C 0.04201 -0.00046 0.04063 -0.00625 0.0375 -0.00995 C 0.02535 -0.0243 0.00625 -0.03264 -0.00747 -0.04329 C -0.01528 -0.0493 -0.02465 -0.05347 -0.03003 -0.06319 C -0.03247 -0.06759 -0.0342 -0.07315 -0.0375 -0.07662 C -0.0441 -0.08333 -0.06181 -0.09097 -0.06997 -0.09329 C -0.11476 -0.12315 -0.18021 -0.09768 -0.23003 -0.09329 C -0.24115 -0.08819 -0.2401 -0.08218 -0.25 -0.07315 C -0.25503 -0.06018 -0.26163 -0.05185 -0.26753 -0.03981 C -0.27049 -0.02778 -0.26997 -0.03333 -0.26997 -0.02315 " pathEditMode="relative" ptsTypes="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 highlightClick="1"/>
          </p:cNvPr>
          <p:cNvSpPr/>
          <p:nvPr/>
        </p:nvSpPr>
        <p:spPr>
          <a:xfrm>
            <a:off x="755576" y="476672"/>
            <a:ext cx="7920880" cy="6048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дети танцуют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632" y="836712"/>
            <a:ext cx="6743700" cy="4343400"/>
          </a:xfrm>
          <a:prstGeom prst="rect">
            <a:avLst/>
          </a:prstGeom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15816" y="5373216"/>
            <a:ext cx="3384376" cy="8774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17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Arial Black"/>
              </a:rPr>
              <a:t>Танцуй</a:t>
            </a:r>
            <a:endParaRPr lang="ru-RU" sz="3600" kern="10" spc="0" dirty="0">
              <a:ln w="317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ркест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3312368" cy="2808312"/>
          </a:xfrm>
          <a:prstGeom prst="rect">
            <a:avLst/>
          </a:prstGeom>
          <a:ln w="12700">
            <a:noFill/>
          </a:ln>
          <a:effectLst>
            <a:softEdge rad="127000"/>
          </a:effectLst>
        </p:spPr>
      </p:pic>
      <p:pic>
        <p:nvPicPr>
          <p:cNvPr id="3" name="Рисунок 2" descr="дети танцуют 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852936" cy="2543200"/>
          </a:xfrm>
          <a:prstGeom prst="rect">
            <a:avLst/>
          </a:prstGeom>
        </p:spPr>
      </p:pic>
      <p:pic>
        <p:nvPicPr>
          <p:cNvPr id="4" name="Рисунок 3" descr="дети поют ср.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3456384" cy="280528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75896E-7 C -0.01232 0.02196 -0.01875 0.03836 -0.03489 0.05246 C -0.03871 0.06078 -0.04323 0.06841 -0.04653 0.07719 C -0.05104 0.08944 -0.05173 0.10469 -0.05573 0.11763 C -0.05538 0.13404 -0.0743 0.30876 -0.03958 0.37139 C -0.03871 0.38063 -0.03889 0.39034 -0.03715 0.39935 C -0.03646 0.40305 -0.0335 0.40513 -0.03246 0.4086 C -0.02778 0.42478 -0.02552 0.44188 -0.02083 0.45782 C -0.01493 0.47816 -0.01093 0.50543 -0.00225 0.523 C 0.01407 0.55581 -0.01093 0.50659 0.00938 0.54172 C 0.01841 0.55697 0.02222 0.57107 0.03264 0.58493 C 0.03872 0.60134 0.04254 0.60203 0.05347 0.6129 C 0.05573 0.6233 0.0566 0.63439 0.06042 0.64363 C 0.0658 0.65704 0.08351 0.66212 0.09306 0.66536 C 0.10886 0.67137 0.12032 0.68038 0.1349 0.69032 C 0.14688 0.69841 0.16129 0.69702 0.17448 0.69956 C 0.20295 0.71227 0.23299 0.71389 0.26285 0.71805 C 0.3092 0.73885 0.36042 0.72937 0.40695 0.71204 C 0.41528 0.70465 0.42847 0.69586 0.4349 0.68408 C 0.43907 0.67599 0.44288 0.66767 0.44653 0.65935 C 0.44861 0.65426 0.44896 0.64849 0.45122 0.64363 C 0.46111 0.62399 0.47327 0.60966 0.48368 0.59094 C 0.48577 0.58747 0.48646 0.58239 0.48837 0.57892 C 0.49306 0.56945 0.50417 0.55535 0.50695 0.54449 C 0.5125 0.52253 0.50886 0.53132 0.51632 0.51699 C 0.52205 0.49272 0.51285 0.52716 0.53021 0.48902 C 0.53195 0.48509 0.53143 0.48047 0.53264 0.47654 C 0.53629 0.46406 0.53993 0.45967 0.54653 0.44858 C 0.54966 0.4287 0.55886 0.41599 0.56285 0.39612 C 0.56545 0.38271 0.56979 0.35591 0.56979 0.35591 C 0.5691 0.30113 0.56962 0.24636 0.56754 0.19182 C 0.56719 0.18096 0.55452 0.13427 0.55347 0.12988 C 0.54584 0.09984 0.52483 0.04645 0.50469 0.02773 C 0.50122 0.0245 0.4967 0.02427 0.49306 0.02149 C 0.48542 0.01595 0.47639 0.00301 0.46754 -8.75896E-7 C 0.46077 -0.00231 0.45347 -0.00208 0.44653 -0.00323 C 0.39792 -0.04599 0.32865 -0.01779 0.27674 -0.01548 C 0.24861 -0.01179 0.26094 -0.01571 0.23959 -0.00624 C 0.23264 -0.003 0.21441 0.01317 0.21163 0.01549 C 0.20677 0.01941 0.2007 0.01941 0.19532 0.02149 C 0.18299 0.03259 0.17014 0.04622 0.15591 0.05246 C 0.15052 0.06332 0.14549 0.07026 0.13733 0.07719 C 0.13264 0.08551 0.12795 0.09383 0.12327 0.10215 C 0.12084 0.10654 0.12049 0.11255 0.11858 0.11763 C 0.11389 0.13011 0.1099 0.14167 0.10243 0.15161 C 0.10087 0.15669 0.09931 0.16201 0.09775 0.16709 C 0.09532 0.17541 0.0908 0.19182 0.0908 0.19182 C 0.09254 0.31153 0.06806 0.34574 0.12795 0.40536 C 0.15573 0.4673 0.11771 0.38526 0.14184 0.43032 C 0.14393 0.43379 0.14427 0.4391 0.14653 0.44257 C 0.15591 0.45759 0.17726 0.46637 0.1908 0.4703 C 0.20816 0.47585 0.22674 0.48556 0.24427 0.48902 C 0.26129 0.49203 0.2783 0.49318 0.29532 0.49503 C 0.37205 0.49318 0.44896 0.49272 0.5257 0.48902 C 0.54827 0.48787 0.57049 0.47932 0.59306 0.47654 C 0.68976 0.46429 0.61129 0.47677 0.68611 0.46429 C 0.71493 0.4539 0.74462 0.44442 0.77448 0.43957 C 0.79722 0.42824 0.82032 0.41646 0.8441 0.4116 C 0.8908 0.37624 0.94566 0.37185 0.99306 0.34042 C 1.00243 0.33418 1.03212 0.31038 1.04427 0.2972 C 1.04757 0.29351 1.04948 0.28727 1.05347 0.28472 C 1.06059 0.27987 1.06893 0.27848 1.07674 0.27548 C 1.08316 0.26346 1.08716 0.25353 1.09514 0.24451 C 1.0974 0.2422 1.10243 0.23827 1.10243 0.23827 " pathEditMode="relative" ptsTypes="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0.00782 -0.03194 0.00296 -0.0081 -2.22222E-6 -0.07986 C -0.00138 -0.11528 0.0007 -0.17176 -0.01996 -0.2 C -0.02343 -0.21157 -0.02881 -0.22986 -0.03506 -0.23981 C -0.03784 -0.24398 -0.04201 -0.24606 -0.04496 -0.25 C -0.05625 -0.26528 -0.0434 -0.26782 -0.06753 -0.28333 C -0.07083 -0.28542 -0.07447 -0.28727 -0.0776 -0.28981 C -0.08107 -0.29282 -0.08385 -0.29745 -0.0875 -0.3 C -0.10399 -0.31088 -0.12291 -0.31273 -0.1401 -0.31991 C -0.17465 -0.35093 -0.2401 -0.33889 -0.26996 -0.33981 C -0.33246 -0.3375 -0.39756 -0.35417 -0.45746 -0.32986 C -0.46927 -0.325 -0.48038 -0.31736 -0.49253 -0.31319 C -0.4967 -0.3088 -0.50052 -0.30393 -0.50503 -0.3 C -0.50815 -0.29722 -0.51215 -0.29653 -0.51527 -0.29329 C -0.52343 -0.28403 -0.52656 -0.26528 -0.53263 -0.25324 C -0.53628 -0.22917 -0.53559 -0.22639 -0.54756 -0.20648 C -0.55677 -0.14537 -0.56649 -0.06505 -0.525 -0.02315 C -0.51961 0.00602 -0.49722 0.03426 -0.48246 0.05671 C -0.47065 0.07454 -0.45104 0.10232 -0.44496 0.12338 C -0.43906 0.14329 -0.44097 0.14236 -0.4276 0.16019 C -0.41371 0.1787 -0.39774 0.18958 -0.38003 0.2 C -0.3776 0.20787 -0.37725 0.21759 -0.37256 0.22338 C -0.36649 0.23079 -0.35763 0.23264 -0.35 0.23681 C -0.33437 0.24514 -0.31857 0.25301 -0.3026 0.26019 C -0.27968 0.29028 -0.25625 0.29005 -0.225 0.29676 C -0.21666 0.29861 -0.20833 0.30116 -0.2 0.30347 C -0.19583 0.30463 -0.1875 0.30671 -0.1875 0.30671 C -0.17256 0.30556 -0.15746 0.30532 -0.14253 0.30347 C -0.13993 0.30324 -0.13697 0.30255 -0.13506 0.3 C -0.10972 0.2662 -0.14843 0.30347 -0.12256 0.28009 C -0.12083 0.2757 -0.11892 0.2713 -0.11753 0.26667 C -0.11631 0.2625 -0.11684 0.25741 -0.1151 0.25347 C -0.1125 0.24815 -0.10833 0.24445 -0.10503 0.24005 C -0.09843 0.20463 -0.10746 0.24699 -0.09756 0.21667 C -0.09618 0.2125 -0.09687 0.20718 -0.09496 0.20347 C -0.09322 0.20023 -0.08993 0.19907 -0.0875 0.19676 C -0.08576 0.19352 -0.08333 0.19051 -0.08246 0.18681 C -0.0809 0.18032 -0.08229 0.17269 -0.08003 0.16667 C -0.07413 0.1507 -0.06631 0.14167 -0.05746 0.13009 C -0.05208 0.11134 -0.04895 0.09607 -0.0401 0.08009 C -0.0434 0.03611 -0.03784 0.01968 -0.05746 -0.00648 C -0.06423 -0.03333 -0.07777 -0.0463 -0.09496 -0.05995 C -0.10746 -0.08449 -0.11753 -0.07917 -0.13246 -0.09329 C -0.13541 -0.09606 -0.13697 -0.10116 -0.1401 -0.10324 C -0.14392 -0.10579 -0.14861 -0.10486 -0.1526 -0.10648 C -0.16024 -0.10949 -0.16753 -0.11319 -0.175 -0.11667 C -0.20173 -0.12893 -0.22447 -0.14143 -0.2526 -0.14653 C -0.30711 -0.17778 -0.25225 -0.14954 -0.38506 -0.16319 C -0.44357 -0.16921 -0.50156 -0.18032 -0.56006 -0.18657 C -0.6743 -0.22083 -0.55555 -0.18727 -0.86006 -0.20324 C -0.91024 -0.20579 -0.8901 -0.21319 -0.93993 -0.21991 C -0.96753 -0.22361 -0.99513 -0.2243 -1.02256 -0.22662 C -1.05625 -0.23495 -1.07118 -0.22986 -1.11006 -0.22986 " pathEditMode="relative" ptsTypes="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0243 -0.0206 -0.00851 -0.03681 -0.0125 -0.05671 C -0.01354 -0.06227 -0.01337 -0.06806 -0.01493 -0.07338 C -0.02049 -0.09329 -0.0375 -0.1213 -0.0474 -0.14005 C -0.05121 -0.1544 -0.05799 -0.16181 -0.06736 -0.16991 C -0.07344 -0.19329 -0.07778 -0.21528 -0.0875 -0.23657 C -0.0901 -0.25394 -0.09514 -0.2669 -0.1 -0.28333 C -0.09826 -0.31111 -0.09792 -0.33912 -0.09496 -0.36667 C -0.09462 -0.3706 -0.09115 -0.37292 -0.08993 -0.37662 C -0.08785 -0.3831 -0.08802 -0.3912 -0.0849 -0.39676 C -0.08264 -0.40069 -0.07795 -0.40046 -0.075 -0.40324 C -0.06719 -0.41042 -0.06007 -0.41898 -0.05243 -0.42662 C -0.00087 -0.47824 0.06024 -0.4838 0.12257 -0.49005 C 0.1441 -0.49954 0.16458 -0.50093 0.1875 -0.50324 C 0.24392 -0.55278 0.33281 -0.50046 0.39757 -0.49005 C 0.4 -0.48773 0.40243 -0.48519 0.40504 -0.48333 C 0.40729 -0.48171 0.41024 -0.48194 0.4125 -0.48009 C 0.42135 -0.47338 0.42899 -0.46412 0.4375 -0.45671 C 0.47413 -0.42431 0.43455 -0.44306 0.45764 -0.43333 C 0.46424 -0.40625 0.4809 -0.39005 0.49254 -0.36667 C 0.49948 -0.33102 0.4901 -0.37292 0.5 -0.34329 C 0.50469 -0.32917 0.50799 -0.31412 0.5125 -0.3 C 0.5092 -0.23657 0.50677 -0.17315 0.5026 -0.10995 C 0.50191 -0.09861 0.49896 -0.08773 0.49757 -0.07662 C 0.49722 -0.07361 0.49479 -0.04028 0.49254 -0.03333 C 0.48351 -0.00694 0.48125 -0.01759 0.46754 0.00671 C 0.45868 0.02245 0.45816 0.03912 0.44757 0.05324 C 0.44549 0.06204 0.44323 0.07431 0.4375 0.08009 C 0.43333 0.08426 0.4276 0.08495 0.42257 0.08657 C 0.38073 0.10069 0.40938 0.09259 0.33507 0.1 C 0.27674 0.09676 0.21823 0.09722 0.16007 0.09005 C 0.15417 0.08935 0.15017 0.08079 0.14514 0.07662 C 0.13698 0.06968 0.12708 0.06597 0.12014 0.05671 C 0.10035 0.03032 0.08177 0.00255 0.05764 -0.01667 C 0.0401 -0.04745 0.06285 -0.01111 0.03264 -0.04329 C 0.00608 -0.07153 0.05365 -0.04236 0.00504 -0.06667 C -0.00451 -0.0838 -0.01736 -0.09352 -0.02743 -0.10995 C -0.03455 -0.12176 -0.04062 -0.13449 -0.0474 -0.14676 C -0.04983 -0.15116 -0.05486 -0.15995 -0.05486 -0.15995 C -0.0566 -0.16667 -0.05712 -0.17407 -0.0599 -0.18009 C -0.06233 -0.18542 -0.06788 -0.18773 -0.06996 -0.19329 C -0.07465 -0.20579 -0.07986 -0.23333 -0.07986 -0.23333 C -0.08733 -0.30046 -0.09149 -0.39236 -0.04236 -0.43333 C -0.03229 -0.44167 -0.02726 -0.44213 -0.01493 -0.44676 C 0.0342 -0.4456 0.08351 -0.44537 0.13264 -0.44329 C 0.14531 -0.44282 0.16302 -0.41481 0.17014 -0.40995 C 0.18906 -0.39745 0.20833 -0.38426 0.225 -0.36667 C 0.22969 -0.36181 0.23281 -0.35486 0.2375 -0.35 C 0.24045 -0.34699 0.24462 -0.34653 0.24757 -0.34329 C 0.26267 -0.32685 0.2776 -0.30208 0.2875 -0.28009 C 0.28507 -0.27662 0.28333 -0.27153 0.28004 -0.26991 C 0.27292 -0.26667 0.2651 -0.26806 0.25764 -0.26667 C 0.24167 -0.26366 0.22587 -0.25787 0.21007 -0.25324 C 0.2125 -0.25 0.21441 -0.2456 0.21754 -0.24329 C 0.22049 -0.24097 0.2276 -0.24005 0.2276 -0.24005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 150 Plus</dc:creator>
  <cp:lastModifiedBy>N 150 Plus</cp:lastModifiedBy>
  <cp:revision>8</cp:revision>
  <dcterms:created xsi:type="dcterms:W3CDTF">2022-10-29T18:01:47Z</dcterms:created>
  <dcterms:modified xsi:type="dcterms:W3CDTF">2022-11-14T14:45:27Z</dcterms:modified>
</cp:coreProperties>
</file>