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61" r:id="rId3"/>
    <p:sldId id="266" r:id="rId4"/>
    <p:sldId id="258" r:id="rId5"/>
    <p:sldId id="263" r:id="rId6"/>
    <p:sldId id="260" r:id="rId7"/>
    <p:sldId id="259" r:id="rId8"/>
    <p:sldId id="265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5AD-98A3-479C-8C1C-658B60083D8F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0EE6-093F-4B3D-ABEB-6E0D587A5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0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0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8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8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2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6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0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0667-26A2-4E97-BAD0-C6FEDA4B076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46AE-78D6-4A6B-AD3B-DB963FB1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ssvetnews.ru/wp-content/uploads/2019/11/75-pobe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87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>
            <a:extLst>
              <a:ext uri="{FF2B5EF4-FFF2-40B4-BE49-F238E27FC236}">
                <a16:creationId xmlns:a16="http://schemas.microsoft.com/office/drawing/2014/main" id="{5662AEA2-B4F2-4F22-8F28-BA0927F9D54F}"/>
              </a:ext>
            </a:extLst>
          </p:cNvPr>
          <p:cNvSpPr txBox="1">
            <a:spLocks/>
          </p:cNvSpPr>
          <p:nvPr/>
        </p:nvSpPr>
        <p:spPr>
          <a:xfrm>
            <a:off x="1020725" y="1958653"/>
            <a:ext cx="10682177" cy="18690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в годы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110090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30323-5FA4-41C8-9C53-33E2ADC87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1" y="313305"/>
            <a:ext cx="4182140" cy="623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A0AF3-55AF-4813-8CDE-9400E20470F7}"/>
              </a:ext>
            </a:extLst>
          </p:cNvPr>
          <p:cNvSpPr txBox="1"/>
          <p:nvPr/>
        </p:nvSpPr>
        <p:spPr>
          <a:xfrm>
            <a:off x="6762307" y="1182230"/>
            <a:ext cx="43593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/>
              <a:t>Плакат «Беспощадно разгромим и уничтожим </a:t>
            </a:r>
            <a:r>
              <a:rPr lang="ru-RU" sz="2800" b="1" i="1"/>
              <a:t>врага!», творческое </a:t>
            </a:r>
            <a:r>
              <a:rPr lang="ru-RU" sz="2800" b="1" i="1" dirty="0"/>
              <a:t>объединение художников «Кукрыниксы»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51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5D1DCB-D01C-463C-A6F0-1657D420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64" y="1378036"/>
            <a:ext cx="3130066" cy="4342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30D762-5BD3-400C-B4F6-660B667F3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08" y="1153401"/>
            <a:ext cx="3130067" cy="4365618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44BB0CC-B31B-4AC5-B914-6B39E6DD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715" y="214913"/>
            <a:ext cx="6795239" cy="73670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Плакаты о войне </a:t>
            </a:r>
          </a:p>
        </p:txBody>
      </p:sp>
      <p:sp>
        <p:nvSpPr>
          <p:cNvPr id="19" name="Заголовок 12">
            <a:extLst>
              <a:ext uri="{FF2B5EF4-FFF2-40B4-BE49-F238E27FC236}">
                <a16:creationId xmlns:a16="http://schemas.microsoft.com/office/drawing/2014/main" id="{5E406B06-1607-413A-9A13-77F6B5E546C0}"/>
              </a:ext>
            </a:extLst>
          </p:cNvPr>
          <p:cNvSpPr txBox="1">
            <a:spLocks/>
          </p:cNvSpPr>
          <p:nvPr/>
        </p:nvSpPr>
        <p:spPr>
          <a:xfrm>
            <a:off x="1278362" y="5906379"/>
            <a:ext cx="4817638" cy="736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«Родина – мать зовёт! И. Тоидзе</a:t>
            </a:r>
          </a:p>
        </p:txBody>
      </p:sp>
      <p:sp>
        <p:nvSpPr>
          <p:cNvPr id="20" name="Заголовок 12">
            <a:extLst>
              <a:ext uri="{FF2B5EF4-FFF2-40B4-BE49-F238E27FC236}">
                <a16:creationId xmlns:a16="http://schemas.microsoft.com/office/drawing/2014/main" id="{BF174FF9-7597-4F81-AFD9-F99DDAB21EBB}"/>
              </a:ext>
            </a:extLst>
          </p:cNvPr>
          <p:cNvSpPr txBox="1">
            <a:spLocks/>
          </p:cNvSpPr>
          <p:nvPr/>
        </p:nvSpPr>
        <p:spPr>
          <a:xfrm>
            <a:off x="6653419" y="5720799"/>
            <a:ext cx="5538582" cy="736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«Воин красной армии , спаси!» </a:t>
            </a:r>
            <a:r>
              <a:rPr lang="ru-RU" b="1" i="1" dirty="0" err="1"/>
              <a:t>В.Корецкий</a:t>
            </a:r>
            <a:r>
              <a:rPr lang="ru-RU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28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584F-035D-4AAD-B7AE-E9E24994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47" y="315414"/>
            <a:ext cx="10515600" cy="9058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Плакаты о войне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418661-EAD5-4057-81F7-46BA0D24A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7" y="1441398"/>
            <a:ext cx="3675888" cy="243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0CA3C3-11B4-4CBC-B025-452FFFD73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50" y="1441398"/>
            <a:ext cx="3926220" cy="2696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9A5AA0-4D9A-4896-8C2F-C294A6018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46" y="1542082"/>
            <a:ext cx="2604910" cy="3773836"/>
          </a:xfrm>
          <a:prstGeom prst="rect">
            <a:avLst/>
          </a:prstGeom>
        </p:spPr>
      </p:pic>
      <p:sp>
        <p:nvSpPr>
          <p:cNvPr id="10" name="Заголовок 12">
            <a:extLst>
              <a:ext uri="{FF2B5EF4-FFF2-40B4-BE49-F238E27FC236}">
                <a16:creationId xmlns:a16="http://schemas.microsoft.com/office/drawing/2014/main" id="{E40367AB-6EE7-4E70-9698-EF8B9A1F3E29}"/>
              </a:ext>
            </a:extLst>
          </p:cNvPr>
          <p:cNvSpPr txBox="1">
            <a:spLocks/>
          </p:cNvSpPr>
          <p:nvPr/>
        </p:nvSpPr>
        <p:spPr>
          <a:xfrm>
            <a:off x="258563" y="3871375"/>
            <a:ext cx="4534983" cy="1476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"Бьемся мы здорово, колем отчаянно, внуки Суворова, дети Чапаева« </a:t>
            </a:r>
            <a:r>
              <a:rPr lang="ru-RU" sz="2400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укрыниксы </a:t>
            </a:r>
            <a:endParaRPr lang="ru-RU" b="1" i="1" dirty="0"/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84AA448B-1D51-4A9E-A24D-B4EA8AF3D425}"/>
              </a:ext>
            </a:extLst>
          </p:cNvPr>
          <p:cNvSpPr txBox="1">
            <a:spLocks/>
          </p:cNvSpPr>
          <p:nvPr/>
        </p:nvSpPr>
        <p:spPr>
          <a:xfrm>
            <a:off x="4228785" y="5636715"/>
            <a:ext cx="4233476" cy="46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«Отомсти!» Кукрыниксы </a:t>
            </a:r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8368AD98-B73B-4E3B-8E4D-73E8C957EEFB}"/>
              </a:ext>
            </a:extLst>
          </p:cNvPr>
          <p:cNvSpPr txBox="1">
            <a:spLocks/>
          </p:cNvSpPr>
          <p:nvPr/>
        </p:nvSpPr>
        <p:spPr>
          <a:xfrm>
            <a:off x="8007217" y="4245076"/>
            <a:ext cx="3926220" cy="736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«Освободи!» Кукрыниксы </a:t>
            </a:r>
          </a:p>
        </p:txBody>
      </p:sp>
    </p:spTree>
    <p:extLst>
      <p:ext uri="{BB962C8B-B14F-4D97-AF65-F5344CB8AC3E}">
        <p14:creationId xmlns:p14="http://schemas.microsoft.com/office/powerpoint/2010/main" val="285455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17183-E443-401E-BE64-702D599A6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6" y="1058266"/>
            <a:ext cx="3420040" cy="2191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4B90DB-4AE7-4E01-915B-4EB041886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45" y="1079371"/>
            <a:ext cx="3420041" cy="21913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9D7646-5435-47B8-A6C8-D7CA2FDE4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22" y="3815684"/>
            <a:ext cx="3523885" cy="2313032"/>
          </a:xfrm>
          <a:prstGeom prst="rect">
            <a:avLst/>
          </a:prstGeom>
        </p:spPr>
      </p:pic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00B40DAE-F239-47F4-8658-D722FDEAFD8F}"/>
              </a:ext>
            </a:extLst>
          </p:cNvPr>
          <p:cNvSpPr txBox="1">
            <a:spLocks/>
          </p:cNvSpPr>
          <p:nvPr/>
        </p:nvSpPr>
        <p:spPr>
          <a:xfrm>
            <a:off x="2625208" y="363769"/>
            <a:ext cx="7645843" cy="7367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Пейзажная живопись  войны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1F89E3-6134-4C75-942D-027BDBDA6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9" y="3952696"/>
            <a:ext cx="3590161" cy="2313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E49709-21DE-4716-8D34-CBD3B33FEBE0}"/>
              </a:ext>
            </a:extLst>
          </p:cNvPr>
          <p:cNvSpPr txBox="1"/>
          <p:nvPr/>
        </p:nvSpPr>
        <p:spPr>
          <a:xfrm>
            <a:off x="803383" y="3357287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"Окраина Москвы. 1941 года" (А. Дайнеко)</a:t>
            </a:r>
            <a:endParaRPr lang="ru-RU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DB891-3C25-4455-A20D-29107CEA4E35}"/>
              </a:ext>
            </a:extLst>
          </p:cNvPr>
          <p:cNvSpPr txBox="1"/>
          <p:nvPr/>
        </p:nvSpPr>
        <p:spPr>
          <a:xfrm>
            <a:off x="1460821" y="6304814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"На Неве. Зима" (М. Платунов)</a:t>
            </a:r>
            <a:endParaRPr lang="ru-RU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4E478-EB52-451B-8558-FADE5941C3BB}"/>
              </a:ext>
            </a:extLst>
          </p:cNvPr>
          <p:cNvSpPr txBox="1"/>
          <p:nvPr/>
        </p:nvSpPr>
        <p:spPr>
          <a:xfrm>
            <a:off x="6895839" y="3309340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"Зимние залпы Балтики" (Я. </a:t>
            </a:r>
            <a:r>
              <a:rPr lang="ru-RU" sz="1800" b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Ромас</a:t>
            </a:r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01DCE-DF70-44D9-96A1-03986AEECE1D}"/>
              </a:ext>
            </a:extLst>
          </p:cNvPr>
          <p:cNvSpPr txBox="1"/>
          <p:nvPr/>
        </p:nvSpPr>
        <p:spPr>
          <a:xfrm>
            <a:off x="6895839" y="6265728"/>
            <a:ext cx="482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"Ленинград. 1941 год" (А. Мыльников)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6879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A856F-3B4F-4DF7-BB86-19015BC89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0" y="1031224"/>
            <a:ext cx="3923477" cy="2283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8BCF9D-402A-4881-8E9F-EDA0927BA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81" y="3543132"/>
            <a:ext cx="3948298" cy="2467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A03B08-BC43-4A95-8018-27F4FF7B5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7" y="919593"/>
            <a:ext cx="3699378" cy="2443488"/>
          </a:xfrm>
          <a:prstGeom prst="rect">
            <a:avLst/>
          </a:prstGeom>
        </p:spPr>
      </p:pic>
      <p:sp>
        <p:nvSpPr>
          <p:cNvPr id="10" name="Заголовок 12">
            <a:extLst>
              <a:ext uri="{FF2B5EF4-FFF2-40B4-BE49-F238E27FC236}">
                <a16:creationId xmlns:a16="http://schemas.microsoft.com/office/drawing/2014/main" id="{4A1578F6-10D3-4B1F-8E68-6857BA19F05C}"/>
              </a:ext>
            </a:extLst>
          </p:cNvPr>
          <p:cNvSpPr txBox="1">
            <a:spLocks/>
          </p:cNvSpPr>
          <p:nvPr/>
        </p:nvSpPr>
        <p:spPr>
          <a:xfrm>
            <a:off x="3752259" y="209608"/>
            <a:ext cx="4945174" cy="7367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Художники  о войне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8C844-E6FE-4973-B3CF-B519CDF1A773}"/>
              </a:ext>
            </a:extLst>
          </p:cNvPr>
          <p:cNvSpPr txBox="1"/>
          <p:nvPr/>
        </p:nvSpPr>
        <p:spPr>
          <a:xfrm>
            <a:off x="576301" y="3314868"/>
            <a:ext cx="471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"Оборона Севастополя» </a:t>
            </a:r>
          </a:p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А. Дайнека</a:t>
            </a:r>
            <a:r>
              <a:rPr lang="ru-RU" b="1" i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77906-9863-4778-A195-3AF7CD28AF4A}"/>
              </a:ext>
            </a:extLst>
          </p:cNvPr>
          <p:cNvSpPr txBox="1"/>
          <p:nvPr/>
        </p:nvSpPr>
        <p:spPr>
          <a:xfrm>
            <a:off x="3998216" y="6136196"/>
            <a:ext cx="4453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"Фашист пролетел» 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А. Пластов </a:t>
            </a:r>
            <a:endParaRPr lang="ru-RU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D4AC3-8C95-4E2D-8354-167F784FEFD1}"/>
              </a:ext>
            </a:extLst>
          </p:cNvPr>
          <p:cNvSpPr txBox="1"/>
          <p:nvPr/>
        </p:nvSpPr>
        <p:spPr>
          <a:xfrm>
            <a:off x="7986079" y="3404431"/>
            <a:ext cx="4205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"Мать </a:t>
            </a: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партизана» </a:t>
            </a:r>
          </a:p>
          <a:p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С. Герасимов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9795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12A4-E554-47B3-BD92-241BC286E76F}"/>
              </a:ext>
            </a:extLst>
          </p:cNvPr>
          <p:cNvSpPr txBox="1"/>
          <p:nvPr/>
        </p:nvSpPr>
        <p:spPr>
          <a:xfrm>
            <a:off x="2875371" y="347628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8B684-9BF8-4624-8DF7-8FC1AB7C2897}"/>
              </a:ext>
            </a:extLst>
          </p:cNvPr>
          <p:cNvSpPr txBox="1"/>
          <p:nvPr/>
        </p:nvSpPr>
        <p:spPr>
          <a:xfrm>
            <a:off x="255180" y="3209865"/>
            <a:ext cx="5443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Памятник солдату освободителю «Алёша»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CCDD0-7A4B-4D10-ADE2-5DD3EC9E5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1" y="771805"/>
            <a:ext cx="3574823" cy="2383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FD4D7-56C5-4E2D-8CB8-5756EF555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1" y="3759132"/>
            <a:ext cx="3524694" cy="24987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FA0B32-F609-4E38-8385-5F1C81F69E54}"/>
              </a:ext>
            </a:extLst>
          </p:cNvPr>
          <p:cNvSpPr txBox="1"/>
          <p:nvPr/>
        </p:nvSpPr>
        <p:spPr>
          <a:xfrm>
            <a:off x="255180" y="6279539"/>
            <a:ext cx="472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/>
              <a:t>Памятник солдату и матросу»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C5677A-719E-45A2-A35A-9A48D32F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5" y="470525"/>
            <a:ext cx="3524694" cy="47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F6A2F-1658-4553-8E3A-615F3ACAEC85}"/>
              </a:ext>
            </a:extLst>
          </p:cNvPr>
          <p:cNvSpPr txBox="1"/>
          <p:nvPr/>
        </p:nvSpPr>
        <p:spPr>
          <a:xfrm>
            <a:off x="5401340" y="5263876"/>
            <a:ext cx="7102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Arial" panose="020B0604020202020204" pitchFamily="34" charset="0"/>
              </a:rPr>
              <a:t>«Родина-мать зовёт!» — композиционный центр памятника-ансамбля «Героям </a:t>
            </a:r>
            <a:r>
              <a:rPr lang="ru-RU" sz="2000" b="1" i="1" strike="noStrike" dirty="0">
                <a:effectLst/>
                <a:latin typeface="Arial" panose="020B0604020202020204" pitchFamily="34" charset="0"/>
              </a:rPr>
              <a:t>Сталинградской битвы</a:t>
            </a:r>
            <a:endParaRPr lang="ru-RU" sz="2000" b="1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C5AD7DD-827F-470C-AFC0-1FA275E3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87" y="1807535"/>
            <a:ext cx="2993065" cy="29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5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-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5586"/>
            <a:ext cx="12191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существительное.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ТЕМА.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раскрывающих тему.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описывающих действия по теме.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выражающее свое отношение к теме.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слово-резюме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дает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интерпретацию темы,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 выразить  к ней  личное отношение </a:t>
            </a:r>
          </a:p>
        </p:txBody>
      </p:sp>
    </p:spTree>
    <p:extLst>
      <p:ext uri="{BB962C8B-B14F-4D97-AF65-F5344CB8AC3E}">
        <p14:creationId xmlns:p14="http://schemas.microsoft.com/office/powerpoint/2010/main" val="408128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232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Плакаты о войне </vt:lpstr>
      <vt:lpstr>Плакаты о войне </vt:lpstr>
      <vt:lpstr>Презентация PowerPoint</vt:lpstr>
      <vt:lpstr>Презентация PowerPoint</vt:lpstr>
      <vt:lpstr>Презентация PowerPoint</vt:lpstr>
      <vt:lpstr>Рефлексия - синквейн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Чуксаева С.Н.</cp:lastModifiedBy>
  <cp:revision>32</cp:revision>
  <dcterms:created xsi:type="dcterms:W3CDTF">2020-08-26T06:54:46Z</dcterms:created>
  <dcterms:modified xsi:type="dcterms:W3CDTF">2022-12-12T05:25:50Z</dcterms:modified>
</cp:coreProperties>
</file>