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1" r:id="rId4"/>
    <p:sldId id="263" r:id="rId5"/>
    <p:sldId id="262" r:id="rId6"/>
    <p:sldId id="264" r:id="rId7"/>
    <p:sldId id="266" r:id="rId8"/>
    <p:sldId id="267" r:id="rId9"/>
    <p:sldId id="269" r:id="rId10"/>
    <p:sldId id="265" r:id="rId11"/>
    <p:sldId id="270" r:id="rId12"/>
    <p:sldId id="271" r:id="rId13"/>
    <p:sldId id="272" r:id="rId14"/>
    <p:sldId id="259" r:id="rId15"/>
    <p:sldId id="273" r:id="rId16"/>
    <p:sldId id="258" r:id="rId17"/>
    <p:sldId id="274" r:id="rId18"/>
    <p:sldId id="26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1396-53F0-464F-9A7D-AA12BBE3CA61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255D-3D12-45FA-8433-85273BF909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367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1396-53F0-464F-9A7D-AA12BBE3CA61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255D-3D12-45FA-8433-85273BF909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6703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1396-53F0-464F-9A7D-AA12BBE3CA61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255D-3D12-45FA-8433-85273BF909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852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1396-53F0-464F-9A7D-AA12BBE3CA61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255D-3D12-45FA-8433-85273BF909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2031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1396-53F0-464F-9A7D-AA12BBE3CA61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255D-3D12-45FA-8433-85273BF909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799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1396-53F0-464F-9A7D-AA12BBE3CA61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255D-3D12-45FA-8433-85273BF909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270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1396-53F0-464F-9A7D-AA12BBE3CA61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255D-3D12-45FA-8433-85273BF909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946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1396-53F0-464F-9A7D-AA12BBE3CA61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255D-3D12-45FA-8433-85273BF909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75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1396-53F0-464F-9A7D-AA12BBE3CA61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255D-3D12-45FA-8433-85273BF909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2120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1396-53F0-464F-9A7D-AA12BBE3CA61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255D-3D12-45FA-8433-85273BF909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906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1396-53F0-464F-9A7D-AA12BBE3CA61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255D-3D12-45FA-8433-85273BF909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797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51396-53F0-464F-9A7D-AA12BBE3CA61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E255D-3D12-45FA-8433-85273BF909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015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427168" cy="778098"/>
          </a:xfrm>
        </p:spPr>
        <p:txBody>
          <a:bodyPr/>
          <a:lstStyle/>
          <a:p>
            <a:r>
              <a:rPr lang="ru-RU" dirty="0" smtClean="0"/>
              <a:t>Ребус</a:t>
            </a:r>
            <a:endParaRPr lang="ru-RU" dirty="0"/>
          </a:p>
        </p:txBody>
      </p:sp>
      <p:pic>
        <p:nvPicPr>
          <p:cNvPr id="2050" name="Picture 2" descr="C:\Users\natal\Desktop\СКОШИ 22-23\кл Открытый урок\основные компоненты компьютера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3786"/>
            <a:ext cx="7997770" cy="653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4416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691404" cy="590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Винчестер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80772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378825" cy="611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Устройства ввода информации</a:t>
            </a:r>
            <a:endParaRPr lang="ru-RU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7859751" cy="411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Периферийные устройства</a:t>
            </a:r>
            <a:endParaRPr lang="ru-RU" dirty="0"/>
          </a:p>
        </p:txBody>
      </p:sp>
      <p:pic>
        <p:nvPicPr>
          <p:cNvPr id="3074" name="Picture 2" descr="https://radio-sgom.ru/wp-content/uploads/8/e/c/8ec4daf4198d9f1903cebfb07a46ef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487" y="116632"/>
            <a:ext cx="8886388" cy="666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6934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00034" y="1225689"/>
            <a:ext cx="828677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Руки в стороны поставим,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Правой левую достанем.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потом – наоборот: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Будет вправо поворот,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 – хлопок, два – хлопок,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Повернись ещё разок!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Раз, два, три, четыре,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Руки выше, плечи шире!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Опускаем руки вниз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за парты вновь садись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4867383" y="2704990"/>
            <a:ext cx="5429264" cy="230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571612"/>
            <a:ext cx="6000792" cy="49292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ru-RU" dirty="0" smtClean="0"/>
              <a:t>Практическое задание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4433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u="sng" dirty="0" smtClean="0"/>
              <a:t>Подведение </a:t>
            </a:r>
            <a:r>
              <a:rPr lang="ru-RU" u="sng" dirty="0" smtClean="0"/>
              <a:t>итогов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 </a:t>
            </a:r>
            <a:r>
              <a:rPr lang="ru-RU" dirty="0" smtClean="0"/>
              <a:t>чем сегодня шла речь на уроке?</a:t>
            </a:r>
          </a:p>
          <a:p>
            <a:r>
              <a:rPr lang="ru-RU" dirty="0" smtClean="0"/>
              <a:t>Что нового вы узнали из сегодняшнего урока?</a:t>
            </a:r>
          </a:p>
          <a:p>
            <a:r>
              <a:rPr lang="ru-RU" dirty="0" smtClean="0"/>
              <a:t>Можно ли самостоятельно разбирать и собирать настольный компьютер</a:t>
            </a:r>
            <a:r>
              <a:rPr lang="ru-RU" dirty="0" smtClean="0"/>
              <a:t>?</a:t>
            </a:r>
          </a:p>
          <a:p>
            <a:r>
              <a:rPr lang="ru-RU" dirty="0" smtClean="0"/>
              <a:t>Удалось нам выполнить поставленные цели и задачи?</a:t>
            </a:r>
            <a:endParaRPr lang="ru-RU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1214422"/>
            <a:ext cx="4643469" cy="357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630208"/>
            <a:ext cx="3714776" cy="32277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214942" y="1142984"/>
            <a:ext cx="37290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86380" y="1214422"/>
            <a:ext cx="33575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Заполнить </a:t>
            </a:r>
            <a:r>
              <a:rPr lang="ru-RU" dirty="0" smtClean="0"/>
              <a:t>схему «состав системного блока», </a:t>
            </a:r>
            <a:r>
              <a:rPr lang="ru-RU" dirty="0" smtClean="0"/>
              <a:t>с использование интернет </a:t>
            </a:r>
            <a:r>
              <a:rPr lang="ru-RU" dirty="0" smtClean="0"/>
              <a:t>ресурсов. И на обратной стороне  листа указать расположение элементов системного блока, </a:t>
            </a:r>
            <a:r>
              <a:rPr lang="ru-RU" dirty="0" smtClean="0"/>
              <a:t>указав что находится под каждой цифрой.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86253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8424936" cy="720079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ГБОУ АО «Северодвинская СКОШИ»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8712968" cy="3744416"/>
          </a:xfrm>
        </p:spPr>
        <p:txBody>
          <a:bodyPr>
            <a:no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компоненты компьютера </a:t>
            </a:r>
            <a:r>
              <a:rPr lang="ru-RU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функции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6137921"/>
            <a:ext cx="8424936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i.pinimg.com/originals/dc/b7/85/dcb785c9c4fbd7fcfaa7dd631b69d69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62879"/>
            <a:ext cx="3321488" cy="217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0818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.pinimg.com/originals/dc/b7/85/dcb785c9c4fbd7fcfaa7dd631b69d69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62879"/>
            <a:ext cx="3321488" cy="217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2910" y="571480"/>
            <a:ext cx="80724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None/>
            </a:pPr>
            <a: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  <a:t>урока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Познакомиться с основными компонентами компьютера и их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функциями</a:t>
            </a:r>
          </a:p>
          <a:p>
            <a:pPr fontAlgn="base">
              <a:buNone/>
            </a:pPr>
            <a:endParaRPr lang="ru-RU" sz="32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  <a:t>Задача: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Изучить устройство компьютера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Кроссворд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1714488"/>
            <a:ext cx="3714744" cy="3429024"/>
          </a:xfrm>
          <a:prstGeom prst="rect">
            <a:avLst/>
          </a:prstGeom>
          <a:noFill/>
          <a:ln>
            <a:noFill/>
          </a:ln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929058" y="857233"/>
            <a:ext cx="521494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горизонтали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 Единица измерения информации равная 1024 байта.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 Знания которые человек получает из различных источников с помощью органов чувств.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 Бывает оперативная и долговременная.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 Устройство вывода информации на бумагу.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 Устройство, предназначенное для отображения информации. 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вертикали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 Это электронное устройство для программной обработки информации.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ages.myshared.ru/17/1054180/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069"/>
            <a:ext cx="8715436" cy="6536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7305704" cy="628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s://s1.slide-share.ru/s_slide/822747b67b3b487f7f77c56cf313ecb6/654af8db-db5f-48d1-ba2f-042ad30d202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Процессор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about-windows.ru/wp-content/uploads/2020/06/process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7061657" cy="4710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25354" cy="632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163</Words>
  <Application>Microsoft Office PowerPoint</Application>
  <PresentationFormat>Экран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Ребус</vt:lpstr>
      <vt:lpstr>ГБОУ АО «Северодвинская СКОШИ»</vt:lpstr>
      <vt:lpstr>Слайд 3</vt:lpstr>
      <vt:lpstr>Кроссворд</vt:lpstr>
      <vt:lpstr>Слайд 5</vt:lpstr>
      <vt:lpstr>Слайд 6</vt:lpstr>
      <vt:lpstr>Слайд 7</vt:lpstr>
      <vt:lpstr>Процессор</vt:lpstr>
      <vt:lpstr>Слайд 9</vt:lpstr>
      <vt:lpstr>Слайд 10</vt:lpstr>
      <vt:lpstr>Винчестер</vt:lpstr>
      <vt:lpstr>Слайд 12</vt:lpstr>
      <vt:lpstr>Устройства ввода информации</vt:lpstr>
      <vt:lpstr>Периферийные устройства</vt:lpstr>
      <vt:lpstr>Физкультминутка</vt:lpstr>
      <vt:lpstr>Практическое задание</vt:lpstr>
      <vt:lpstr>Подведение итогов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АО «Северодвинская СКОШИ»</dc:title>
  <dc:creator>natalaymihailova@outlook.com</dc:creator>
  <cp:lastModifiedBy>Учитель Информатики</cp:lastModifiedBy>
  <cp:revision>17</cp:revision>
  <dcterms:created xsi:type="dcterms:W3CDTF">2022-10-12T14:20:05Z</dcterms:created>
  <dcterms:modified xsi:type="dcterms:W3CDTF">2022-10-21T08:43:41Z</dcterms:modified>
</cp:coreProperties>
</file>