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89" r:id="rId2"/>
    <p:sldId id="290" r:id="rId3"/>
    <p:sldId id="28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88" r:id="rId12"/>
    <p:sldId id="28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60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EC684-8E0E-47DF-BFC0-659D3D76776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F9A96-99C0-45AA-AD24-4DFE8D2736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60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1" name="Picture 67" descr="C:\Users\malves\AppData\Local\Microsoft\Windows\Temporary Internet Files\Content.IE5\IPBZL32E\MPj04312780000[1].jpg"/>
          <p:cNvPicPr>
            <a:picLocks noChangeAspect="1" noChangeArrowheads="1"/>
          </p:cNvPicPr>
          <p:nvPr/>
        </p:nvPicPr>
        <p:blipFill>
          <a:blip r:embed="rId1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-785842"/>
            <a:ext cx="8215322" cy="821532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15000"/>
              </a:srgbClr>
            </a:outerShdw>
            <a:softEdge rad="635000"/>
          </a:effectLst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073E-B235-46C4-9DDE-E6C427803EE8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 3" pitchFamily="18" charset="2"/>
        <a:buChar char="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 3" pitchFamily="18" charset="2"/>
        <a:buChar char="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7859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71834" cy="228601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23728" y="2480433"/>
            <a:ext cx="5614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1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1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58554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4025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53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Уроку время, а отдыху минутка!</a:t>
            </a:r>
            <a:endParaRPr lang="ru-RU" sz="53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591"/>
            <a:ext cx="2232248" cy="1661208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70100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два, три, четыре                    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живёт у нас в квартире?       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два, три, четыре, пять            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могу пересчитать                 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Папа, мама, брат, сестра              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Кошка Мурка, два котёнка          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сверчок, щегол и я -            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и вся моя семья.                    </a:t>
            </a:r>
          </a:p>
        </p:txBody>
      </p:sp>
    </p:spTree>
    <p:extLst>
      <p:ext uri="{BB962C8B-B14F-4D97-AF65-F5344CB8AC3E}">
        <p14:creationId xmlns:p14="http://schemas.microsoft.com/office/powerpoint/2010/main" val="108276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Desktop\Семья Семинар\Семья Материал\flowers_145017-800x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49" y="0"/>
            <a:ext cx="75724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Выбери семейные ценности</a:t>
            </a:r>
          </a:p>
          <a:p>
            <a:pPr algn="ctr"/>
            <a:endParaRPr lang="ru-RU" sz="4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714356"/>
            <a:ext cx="85725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Дети  </a:t>
            </a:r>
            <a:r>
              <a:rPr lang="ru-RU" sz="3200" b="1" dirty="0" smtClean="0"/>
              <a:t>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Забота         Ненависть       Дружба                                      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Болезнь              Уважение           Терпение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Радость        Ссора                        Доверие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Любовь              Вражда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Дом               Поддержка               Здоровье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Злоба        Добро      Тепло    Счастье      Уют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Ответственность            Согласие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Недоверие    Понимание     Чистота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Спокойствие       Ложь                 Выручка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Грубость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1\Desktop\Семья Семинар\Семья Материал\5161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98735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0"/>
            <a:ext cx="8001056" cy="857232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Спасибо за урок!</a:t>
            </a:r>
            <a:endParaRPr lang="ru-RU" sz="66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C:\Users\1\Desktop\Семья Семинар\Семья Материал\romashka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143513"/>
            <a:ext cx="2071670" cy="17144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45037"/>
            <a:ext cx="6480720" cy="1602201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9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  <a:endParaRPr lang="ru-RU" sz="9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116632"/>
            <a:ext cx="3071834" cy="2286016"/>
          </a:xfrm>
          <a:prstGeom prst="rect">
            <a:avLst/>
          </a:prstGeom>
          <a:noFill/>
        </p:spPr>
      </p:pic>
      <p:pic>
        <p:nvPicPr>
          <p:cNvPr id="5" name="Picture 4" descr="mpj04096410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776" y="2132856"/>
            <a:ext cx="495200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8447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7859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000100" y="2143116"/>
            <a:ext cx="7643866" cy="168116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ru-RU" sz="3600" b="1" kern="1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«Наша дружная семья"</a:t>
            </a:r>
            <a:endParaRPr lang="ru-RU" sz="3600" b="1" kern="10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71834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136" y="2348880"/>
            <a:ext cx="8229600" cy="370100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Шкаф тяжелый кто подвинет?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розетки нам починит,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все полочки прибьет,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ванной утром кто поет?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в машине за рулем?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футбол мы с кем пойдем?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2623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136" y="2348880"/>
            <a:ext cx="8229600" cy="3701008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всех на свете,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неё прожить нельзя.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она у Кати, Пети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конечно, у меня.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5791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70100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него смотрю всегда,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беру с него пример.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на папу так похож,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сединой! И что ж?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75998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70100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мамы работа,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папы работа,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для меня остается суббота.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 нею я дома всегда!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ни ругает меня никогда!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28874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136" y="2348880"/>
            <a:ext cx="8229600" cy="3701008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Маме на радость, папе в награду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появился, наследник-отрада.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Родной, несмышлёный, пуговки-глазки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Ему всё вниманье, забота и ласки.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53862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romash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274638"/>
            <a:ext cx="3071834" cy="228601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136" y="2348880"/>
            <a:ext cx="8229600" cy="3701008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Радость в глазах, в глазах удивленье,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семье у нас нынче ещё прибавленье!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доме у нас появилась девчонка!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я ей брат, а она мне ________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53221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ide de fundo para PowerPoint tema Mães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TS102555953</Template>
  <TotalTime>996</TotalTime>
  <Words>188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Wingdings</vt:lpstr>
      <vt:lpstr>Wingdings 3</vt:lpstr>
      <vt:lpstr>Slide de fundo para PowerPoint tema Mães</vt:lpstr>
      <vt:lpstr> </vt:lpstr>
      <vt:lpstr>Презентация PowerPoint</vt:lpstr>
      <vt:lpstr> </vt:lpstr>
      <vt:lpstr>      ЗАГАДКИ</vt:lpstr>
      <vt:lpstr>      ЗАГАДКИ</vt:lpstr>
      <vt:lpstr>      ЗАГАДКИ</vt:lpstr>
      <vt:lpstr>      ЗАГАДКИ</vt:lpstr>
      <vt:lpstr>      ЗАГАДКИ</vt:lpstr>
      <vt:lpstr>      ЗАГАДКИ</vt:lpstr>
      <vt:lpstr>      Уроку время, а отдыху минутка!</vt:lpstr>
      <vt:lpstr>Презентация PowerPoint</vt:lpstr>
      <vt:lpstr>Спасибо за урок!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revision>133</cp:revision>
  <dcterms:created xsi:type="dcterms:W3CDTF">2012-08-28T06:50:31Z</dcterms:created>
  <dcterms:modified xsi:type="dcterms:W3CDTF">2022-10-12T21:34:18Z</dcterms:modified>
</cp:coreProperties>
</file>