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6Ly-eralmto&amp;t=219s&amp;ab_channel=TheLittleCrafties" TargetMode="External"/><Relationship Id="rId2" Type="http://schemas.openxmlformats.org/officeDocument/2006/relationships/hyperlink" Target="https://www.tiktok.com/@m_irins/video/6924666624473648386?is_copy_url=1&amp;is_from_webapp=v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520C52-3115-49BD-A32E-E1CB6CE51F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Формирование функциональной грамотности на уроке английского языка на примере упражнения «</a:t>
            </a:r>
            <a:r>
              <a:rPr lang="en-US" sz="3600" b="1" dirty="0"/>
              <a:t>How to make</a:t>
            </a:r>
            <a:r>
              <a:rPr lang="ru-RU" sz="3600" b="1" dirty="0"/>
              <a:t> “</a:t>
            </a:r>
            <a:r>
              <a:rPr lang="en-US" sz="3600" b="1" dirty="0"/>
              <a:t>right</a:t>
            </a:r>
            <a:r>
              <a:rPr lang="ru-RU" sz="3600" b="1" dirty="0"/>
              <a:t>” </a:t>
            </a:r>
            <a:r>
              <a:rPr lang="en-US" sz="3600" b="1" dirty="0"/>
              <a:t>Valentine Card</a:t>
            </a:r>
            <a:r>
              <a:rPr lang="ru-RU" sz="3600" b="1" dirty="0"/>
              <a:t>»</a:t>
            </a:r>
            <a:r>
              <a:rPr lang="en-US" sz="3600" b="1" dirty="0"/>
              <a:t>  Part </a:t>
            </a:r>
            <a:r>
              <a:rPr lang="ru-RU" sz="3600" b="1" dirty="0"/>
              <a:t>2</a:t>
            </a:r>
            <a:endParaRPr lang="ru-RU" sz="36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0FA6372-881E-4474-8E61-59B650DD70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/>
              <a:t>Подготовила: Кулахметова Наталья Николаевна, преподаватель английского языка БПОУ УР «</a:t>
            </a:r>
            <a:r>
              <a:rPr lang="ru-RU" b="1" dirty="0" err="1"/>
              <a:t>Радиомеханический</a:t>
            </a:r>
            <a:r>
              <a:rPr lang="ru-RU" b="1" dirty="0"/>
              <a:t> техникум им. </a:t>
            </a:r>
            <a:r>
              <a:rPr lang="ru-RU" b="1" dirty="0" err="1"/>
              <a:t>В.А.Шутова</a:t>
            </a:r>
            <a:r>
              <a:rPr lang="ru-RU" b="1" dirty="0"/>
              <a:t>» г. Ижевск,  Удмуртская республика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7018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5BD730-EBA5-4FDF-9A32-209EA2690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2203931"/>
          </a:xfrm>
        </p:spPr>
        <p:txBody>
          <a:bodyPr/>
          <a:lstStyle/>
          <a:p>
            <a:r>
              <a:rPr lang="en-US" dirty="0"/>
              <a:t>Valentine’s Day is a great opportunity to start a romantic relationship.</a:t>
            </a:r>
            <a:br>
              <a:rPr lang="en-US" dirty="0"/>
            </a:br>
            <a:r>
              <a:rPr lang="en-US" dirty="0"/>
              <a:t>Do not miss a chance!</a:t>
            </a:r>
            <a:endParaRPr lang="ru-RU" dirty="0"/>
          </a:p>
        </p:txBody>
      </p:sp>
      <p:pic>
        <p:nvPicPr>
          <p:cNvPr id="1027" name="Picture 3" descr="Фразы для признания в любви на английском">
            <a:extLst>
              <a:ext uri="{FF2B5EF4-FFF2-40B4-BE49-F238E27FC236}">
                <a16:creationId xmlns:a16="http://schemas.microsoft.com/office/drawing/2014/main" id="{528BC746-CA31-4A47-85E7-8DA1BC21B73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3481" y="3148553"/>
            <a:ext cx="3864990" cy="2205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Признания в любви в стихах: мужу, жене, любимым мужчине и женщине |  Праздник для всех">
            <a:extLst>
              <a:ext uri="{FF2B5EF4-FFF2-40B4-BE49-F238E27FC236}">
                <a16:creationId xmlns:a16="http://schemas.microsoft.com/office/drawing/2014/main" id="{225CD69F-4F5F-4CC4-A5E9-1AF96D246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480" y="3148553"/>
            <a:ext cx="3996965" cy="229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7796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5BE279-40AC-4F0F-9E33-D44D8E92E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Do not forget to give a Valentine card</a:t>
            </a:r>
            <a:r>
              <a:rPr lang="ru-RU" dirty="0"/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D3FA0E-A1EC-4173-B4B9-43F1B6685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It is better to make it yourself.</a:t>
            </a:r>
          </a:p>
          <a:p>
            <a:r>
              <a:rPr lang="en-US" sz="2800" dirty="0"/>
              <a:t>How to make a simple Valentine card? Watch this video below:</a:t>
            </a:r>
          </a:p>
          <a:p>
            <a:pPr marL="0" indent="0">
              <a:buNone/>
            </a:pPr>
            <a:r>
              <a:rPr lang="ru-RU" u="sng" dirty="0">
                <a:hlinkClick r:id="rId2"/>
              </a:rPr>
              <a:t>https://www.tiktok.com/@m_irins/video/6924666624473648386?is_copy_url=1&amp;is_from_webapp=v1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sz="2400" dirty="0"/>
              <a:t>Or do it this way: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https://www.youtube.com/watch?v=6Ly-eralmto&amp;t=219s&amp;ab_channel=TheLittleCrafties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5449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BD6299-8D88-4012-9382-9BF4BD6FF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5424" y="446088"/>
            <a:ext cx="3756562" cy="976312"/>
          </a:xfrm>
        </p:spPr>
        <p:txBody>
          <a:bodyPr>
            <a:normAutofit/>
          </a:bodyPr>
          <a:lstStyle/>
          <a:p>
            <a:r>
              <a:rPr lang="en-US" sz="2600" b="1" dirty="0"/>
              <a:t>What can you write on Valentine card?</a:t>
            </a:r>
            <a:endParaRPr lang="ru-RU" sz="26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C131E5-D56E-40C9-B239-6AB498C1B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b="1" dirty="0" err="1"/>
              <a:t>Happy</a:t>
            </a:r>
            <a:r>
              <a:rPr lang="ru-RU" b="1" dirty="0"/>
              <a:t> </a:t>
            </a:r>
            <a:r>
              <a:rPr lang="ru-RU" b="1" dirty="0" err="1"/>
              <a:t>Valentine’s</a:t>
            </a:r>
            <a:r>
              <a:rPr lang="ru-RU" b="1" dirty="0"/>
              <a:t> </a:t>
            </a:r>
            <a:r>
              <a:rPr lang="ru-RU" b="1" dirty="0" err="1"/>
              <a:t>Day</a:t>
            </a:r>
            <a:r>
              <a:rPr lang="ru-RU" b="1" dirty="0"/>
              <a:t>!</a:t>
            </a:r>
            <a:r>
              <a:rPr lang="ru-RU" dirty="0"/>
              <a:t> (Счастливого Дня святого Валентина!) – самая частая подпись на валентинках</a:t>
            </a:r>
            <a:r>
              <a:rPr lang="en-US" dirty="0"/>
              <a:t>.</a:t>
            </a:r>
            <a:endParaRPr lang="ru-RU" b="1" dirty="0"/>
          </a:p>
          <a:p>
            <a:pPr fontAlgn="base"/>
            <a:r>
              <a:rPr lang="en-US" b="1" dirty="0"/>
              <a:t>I have got a crush on you</a:t>
            </a:r>
            <a:r>
              <a:rPr lang="en-US" dirty="0"/>
              <a:t> – </a:t>
            </a:r>
            <a:r>
              <a:rPr lang="ru-RU" dirty="0"/>
              <a:t>Я на тебя запал. Так пишут понравившейся однокласснице или девочке из соседнего двора.</a:t>
            </a:r>
          </a:p>
          <a:p>
            <a:pPr fontAlgn="base"/>
            <a:r>
              <a:rPr lang="en-US" b="1" dirty="0"/>
              <a:t>I heart you</a:t>
            </a:r>
            <a:r>
              <a:rPr lang="en-US" dirty="0"/>
              <a:t> – </a:t>
            </a:r>
            <a:r>
              <a:rPr lang="ru-RU" dirty="0"/>
              <a:t>Ты мне нравишься («ставлю сердечко»).</a:t>
            </a:r>
          </a:p>
          <a:p>
            <a:pPr fontAlgn="base"/>
            <a:r>
              <a:rPr lang="en-US" b="1" dirty="0"/>
              <a:t>You’re so awesome</a:t>
            </a:r>
            <a:r>
              <a:rPr lang="en-US" dirty="0"/>
              <a:t> – </a:t>
            </a:r>
            <a:r>
              <a:rPr lang="ru-RU" dirty="0"/>
              <a:t>Ты такой классный! Идеальное послание для друзей и подружек.</a:t>
            </a:r>
          </a:p>
          <a:p>
            <a:pPr fontAlgn="base"/>
            <a:r>
              <a:rPr lang="en-US" b="1" dirty="0"/>
              <a:t>I am all about you</a:t>
            </a:r>
            <a:r>
              <a:rPr lang="en-US" dirty="0"/>
              <a:t> – </a:t>
            </a:r>
            <a:r>
              <a:rPr lang="ru-RU" dirty="0"/>
              <a:t>Ты мне очень нравишься.</a:t>
            </a:r>
          </a:p>
          <a:p>
            <a:pPr fontAlgn="base"/>
            <a:r>
              <a:rPr lang="en-US" b="1" dirty="0"/>
              <a:t>I have fallen for you</a:t>
            </a:r>
            <a:r>
              <a:rPr lang="en-US" dirty="0"/>
              <a:t> – </a:t>
            </a:r>
            <a:r>
              <a:rPr lang="ru-RU" dirty="0"/>
              <a:t>Влюбился в тебя.</a:t>
            </a:r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4FF7CE7-51B7-474A-8BB2-F9AF7D7D20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40926" y="2158738"/>
            <a:ext cx="3171060" cy="263007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 descr="Двенадцать оригинальных фраз для признания в любви на английском | Блог Lim  English">
            <a:extLst>
              <a:ext uri="{FF2B5EF4-FFF2-40B4-BE49-F238E27FC236}">
                <a16:creationId xmlns:a16="http://schemas.microsoft.com/office/drawing/2014/main" id="{F75CF95E-98A5-4667-BD23-71F1A94735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423" y="2158738"/>
            <a:ext cx="4062952" cy="2922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588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CBEB48-14D2-4400-83CE-D365DD40A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292231"/>
            <a:ext cx="3505199" cy="1130169"/>
          </a:xfrm>
        </p:spPr>
        <p:txBody>
          <a:bodyPr>
            <a:noAutofit/>
          </a:bodyPr>
          <a:lstStyle/>
          <a:p>
            <a:r>
              <a:rPr lang="en-US" sz="2400" b="1" dirty="0"/>
              <a:t>Give it with love but do not forget about </a:t>
            </a:r>
            <a:r>
              <a:rPr lang="en-US" sz="2400" b="1" dirty="0">
                <a:solidFill>
                  <a:srgbClr val="FF0000"/>
                </a:solidFill>
              </a:rPr>
              <a:t>rules</a:t>
            </a:r>
            <a:r>
              <a:rPr lang="en-US" sz="2400" b="1" dirty="0"/>
              <a:t>:</a:t>
            </a:r>
            <a:endParaRPr lang="ru-RU" sz="2400" b="1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AE06469-F8A6-43EC-B9B5-F7D20A948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200" dirty="0"/>
              <a:t>1.</a:t>
            </a:r>
            <a:r>
              <a:rPr lang="en-US" sz="2200" dirty="0"/>
              <a:t>You </a:t>
            </a:r>
            <a:r>
              <a:rPr lang="en-US" sz="2200" b="1" dirty="0"/>
              <a:t>can put your card in a special box </a:t>
            </a:r>
            <a:r>
              <a:rPr lang="en-US" sz="2200" dirty="0"/>
              <a:t>which is installed on the eve of the holiday at your school or college. </a:t>
            </a:r>
          </a:p>
          <a:p>
            <a:r>
              <a:rPr lang="en-US" sz="2200" b="1" dirty="0"/>
              <a:t>Indicate the name and surname of the person to whom the message is addressed</a:t>
            </a:r>
            <a:r>
              <a:rPr lang="en-US" sz="2200" dirty="0"/>
              <a:t>, put down the group or class where this person studies.</a:t>
            </a:r>
            <a:r>
              <a:rPr lang="ru-RU" sz="2200" dirty="0"/>
              <a:t>1</a:t>
            </a:r>
          </a:p>
        </p:txBody>
      </p:sp>
      <p:pic>
        <p:nvPicPr>
          <p:cNvPr id="3076" name="Picture 4" descr="Картинки по запросу почтовый ящик на день святого валентина">
            <a:extLst>
              <a:ext uri="{FF2B5EF4-FFF2-40B4-BE49-F238E27FC236}">
                <a16:creationId xmlns:a16="http://schemas.microsoft.com/office/drawing/2014/main" id="{61787590-0F87-487E-9386-AE7EB2CB259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8263" y="1497496"/>
            <a:ext cx="2728356" cy="1811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Картинки по запросу почтовый ящик на день святого валентина">
            <a:extLst>
              <a:ext uri="{FF2B5EF4-FFF2-40B4-BE49-F238E27FC236}">
                <a16:creationId xmlns:a16="http://schemas.microsoft.com/office/drawing/2014/main" id="{612D533E-E528-4734-8064-3F76552DA4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8263" y="3927794"/>
            <a:ext cx="2728356" cy="166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7572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3450FC-7509-4B6C-9754-3A668DBE2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Give it with love but do not forget about </a:t>
            </a:r>
            <a:r>
              <a:rPr lang="en-US" b="1" dirty="0">
                <a:solidFill>
                  <a:srgbClr val="FF0000"/>
                </a:solidFill>
              </a:rPr>
              <a:t>rules</a:t>
            </a:r>
            <a:r>
              <a:rPr lang="en-US" b="1" dirty="0"/>
              <a:t>: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0FE59CA-F877-4814-AA93-782886F0146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200" dirty="0"/>
              <a:t>2. </a:t>
            </a:r>
            <a:r>
              <a:rPr lang="en-US" sz="2200" b="1" dirty="0"/>
              <a:t>You can sign or not sign </a:t>
            </a:r>
            <a:r>
              <a:rPr lang="en-US" sz="2200" dirty="0"/>
              <a:t>your Valentine card.</a:t>
            </a:r>
          </a:p>
          <a:p>
            <a:r>
              <a:rPr lang="en-US" sz="2200" dirty="0"/>
              <a:t>(In the old days such cards weren’t signed. It was believed they should be anonymous.)</a:t>
            </a:r>
          </a:p>
          <a:p>
            <a:r>
              <a:rPr lang="en-US" sz="2200" b="1" dirty="0"/>
              <a:t>You can just give a hint </a:t>
            </a:r>
            <a:r>
              <a:rPr lang="en-US" sz="2200" dirty="0"/>
              <a:t>of who sent the card.</a:t>
            </a:r>
          </a:p>
          <a:p>
            <a:r>
              <a:rPr lang="en-US" sz="2200" dirty="0"/>
              <a:t>3. </a:t>
            </a:r>
            <a:r>
              <a:rPr lang="en-US" sz="2200" b="1" dirty="0"/>
              <a:t>Indicate your initials or the first letter of name</a:t>
            </a:r>
            <a:r>
              <a:rPr lang="en-US" sz="2200" dirty="0"/>
              <a:t>.</a:t>
            </a:r>
          </a:p>
          <a:p>
            <a:r>
              <a:rPr lang="en-US" sz="2200" dirty="0"/>
              <a:t>4. You can send a card by Internet or leave it in a place where addressee to find it by herself/himself.</a:t>
            </a:r>
            <a:endParaRPr lang="ru-RU" sz="2200" dirty="0"/>
          </a:p>
        </p:txBody>
      </p:sp>
      <p:pic>
        <p:nvPicPr>
          <p:cNvPr id="4098" name="Picture 2" descr="Ответы Mail.ru: Как узнать кто отправил мне анонимную валентинку в ВК?">
            <a:extLst>
              <a:ext uri="{FF2B5EF4-FFF2-40B4-BE49-F238E27FC236}">
                <a16:creationId xmlns:a16="http://schemas.microsoft.com/office/drawing/2014/main" id="{318A8A39-594F-40C1-9256-85E86FD2E64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7678" y="1598613"/>
            <a:ext cx="5335571" cy="3897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1942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732A48-CB29-4379-B2FB-B33C86360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Do it with love and Happy Valentine’s Day!</a:t>
            </a:r>
            <a:endParaRPr lang="ru-RU" b="1" dirty="0"/>
          </a:p>
        </p:txBody>
      </p:sp>
      <p:pic>
        <p:nvPicPr>
          <p:cNvPr id="5124" name="Picture 4" descr="Картинки по запросу love is картинки">
            <a:extLst>
              <a:ext uri="{FF2B5EF4-FFF2-40B4-BE49-F238E27FC236}">
                <a16:creationId xmlns:a16="http://schemas.microsoft.com/office/drawing/2014/main" id="{E69E7E37-5BCA-437D-A6EE-EE16A51BB44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0219" y="2073594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Картинки по запросу Love is цитаты на английском">
            <a:extLst>
              <a:ext uri="{FF2B5EF4-FFF2-40B4-BE49-F238E27FC236}">
                <a16:creationId xmlns:a16="http://schemas.microsoft.com/office/drawing/2014/main" id="{6E7CFDFF-F107-4504-9DC0-8453739990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1126" y="4133852"/>
            <a:ext cx="2549262" cy="1743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Красивые цитаты про любовь на английском (300 цитат) ✒">
            <a:extLst>
              <a:ext uri="{FF2B5EF4-FFF2-40B4-BE49-F238E27FC236}">
                <a16:creationId xmlns:a16="http://schemas.microsoft.com/office/drawing/2014/main" id="{78CB1EA9-ED88-4166-9E39-479D0C6FF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0219" y="4029076"/>
            <a:ext cx="26193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Цитаты про любовь на английском с переводом">
            <a:extLst>
              <a:ext uri="{FF2B5EF4-FFF2-40B4-BE49-F238E27FC236}">
                <a16:creationId xmlns:a16="http://schemas.microsoft.com/office/drawing/2014/main" id="{7F19D322-2955-465F-BBCE-FF043F7445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1013" y="2073594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326349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94</TotalTime>
  <Words>425</Words>
  <Application>Microsoft Office PowerPoint</Application>
  <PresentationFormat>Широкоэкранный</PresentationFormat>
  <Paragraphs>26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Легкий дым</vt:lpstr>
      <vt:lpstr>Формирование функциональной грамотности на уроке английского языка на примере упражнения «How to make “right” Valentine Card»  Part 2</vt:lpstr>
      <vt:lpstr>Valentine’s Day is a great opportunity to start a romantic relationship. Do not miss a chance!</vt:lpstr>
      <vt:lpstr>Do not forget to give a Valentine card: </vt:lpstr>
      <vt:lpstr>What can you write on Valentine card?</vt:lpstr>
      <vt:lpstr>Give it with love but do not forget about rules:</vt:lpstr>
      <vt:lpstr>Give it with love but do not forget about rules:</vt:lpstr>
      <vt:lpstr>Do it with love and Happy Valentine’s Day!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функциональной грамотности на уроке английского языка на примере упражнения «How to make “right” Valentine Card»  Part 2</dc:title>
  <dc:creator>Наталья Кулахметова</dc:creator>
  <cp:lastModifiedBy>Наталья Кулахметова</cp:lastModifiedBy>
  <cp:revision>11</cp:revision>
  <dcterms:created xsi:type="dcterms:W3CDTF">2022-11-16T08:30:15Z</dcterms:created>
  <dcterms:modified xsi:type="dcterms:W3CDTF">2022-11-16T10:32:16Z</dcterms:modified>
</cp:coreProperties>
</file>