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7DE975-B336-4563-8112-394D6F3A8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819374"/>
            <a:ext cx="8915399" cy="2958008"/>
          </a:xfrm>
        </p:spPr>
        <p:txBody>
          <a:bodyPr>
            <a:noAutofit/>
          </a:bodyPr>
          <a:lstStyle/>
          <a:p>
            <a:r>
              <a:rPr lang="ru-RU" sz="3200" b="1" dirty="0"/>
              <a:t>Формирование функциональной грамотности на уроке английского языка на примере упражнения «</a:t>
            </a:r>
            <a:r>
              <a:rPr lang="en-US" sz="3200" b="1" dirty="0"/>
              <a:t>How to make</a:t>
            </a:r>
            <a:r>
              <a:rPr lang="ru-RU" sz="3200" b="1" dirty="0"/>
              <a:t> “</a:t>
            </a:r>
            <a:r>
              <a:rPr lang="en-US" sz="3200" b="1" dirty="0"/>
              <a:t>right</a:t>
            </a:r>
            <a:r>
              <a:rPr lang="ru-RU" sz="3200" b="1" dirty="0"/>
              <a:t>” </a:t>
            </a:r>
            <a:r>
              <a:rPr lang="en-US" sz="3200" b="1" dirty="0"/>
              <a:t>Valentine Card</a:t>
            </a:r>
            <a:r>
              <a:rPr lang="ru-RU" sz="3200" b="1" dirty="0"/>
              <a:t>»</a:t>
            </a:r>
            <a:r>
              <a:rPr lang="en-US" sz="3200" b="1" dirty="0"/>
              <a:t>  Part 1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A9D6DC4-50A5-4DFD-8E1E-3825D8C8C2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Подготовила: Кулахметова Наталья Николаевна, преподаватель английского языка БПОУ УР «</a:t>
            </a:r>
            <a:r>
              <a:rPr lang="ru-RU" b="1" dirty="0" err="1"/>
              <a:t>Радиомеханический</a:t>
            </a:r>
            <a:r>
              <a:rPr lang="ru-RU" b="1" dirty="0"/>
              <a:t> техникум им. </a:t>
            </a:r>
            <a:r>
              <a:rPr lang="ru-RU" b="1" dirty="0" err="1"/>
              <a:t>В.А.Шутова</a:t>
            </a:r>
            <a:r>
              <a:rPr lang="ru-RU" b="1" dirty="0"/>
              <a:t>» г. </a:t>
            </a:r>
            <a:r>
              <a:rPr lang="ru-RU" b="1"/>
              <a:t>Ижевск,  </a:t>
            </a:r>
            <a:r>
              <a:rPr lang="ru-RU" b="1" dirty="0"/>
              <a:t>Удмуртская республика</a:t>
            </a:r>
          </a:p>
        </p:txBody>
      </p:sp>
    </p:spTree>
    <p:extLst>
      <p:ext uri="{BB962C8B-B14F-4D97-AF65-F5344CB8AC3E}">
        <p14:creationId xmlns:p14="http://schemas.microsoft.com/office/powerpoint/2010/main" val="2405910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64EC35-898D-4A7A-B91B-7143A5EB6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</a:t>
            </a:r>
            <a:r>
              <a:rPr lang="en-US" dirty="0"/>
              <a:t>Can we spend a fun Valentine’s Day?</a:t>
            </a:r>
            <a:endParaRPr lang="ru-RU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D2B9B85-F9EE-434B-8EC8-7E362D02A8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Of course, we can. If we use these tips. </a:t>
            </a:r>
          </a:p>
          <a:p>
            <a:r>
              <a:rPr lang="en-US" sz="3600" dirty="0"/>
              <a:t>They are from the Net but all of them really work!</a:t>
            </a:r>
            <a:endParaRPr lang="ru-RU" sz="3600" dirty="0"/>
          </a:p>
        </p:txBody>
      </p:sp>
      <p:pic>
        <p:nvPicPr>
          <p:cNvPr id="1029" name="Picture 5" descr="14 февраля — День святого Валентина - Парламентская газета">
            <a:extLst>
              <a:ext uri="{FF2B5EF4-FFF2-40B4-BE49-F238E27FC236}">
                <a16:creationId xmlns:a16="http://schemas.microsoft.com/office/drawing/2014/main" id="{E671E390-5985-465F-A5CA-BB8F1851408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603" y="2582944"/>
            <a:ext cx="4048008" cy="2950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48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FB19F6-8189-4316-B6DB-EE3CFE645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spend a fun Valentine’s Day?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026136-799D-499E-B819-62F32D621B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Choose a favorite series or romantic movie and spend the day like its characters</a:t>
            </a:r>
            <a:r>
              <a:rPr lang="en-US" dirty="0"/>
              <a:t>:</a:t>
            </a:r>
            <a:endParaRPr lang="ru-RU" dirty="0"/>
          </a:p>
        </p:txBody>
      </p:sp>
      <p:pic>
        <p:nvPicPr>
          <p:cNvPr id="2051" name="Picture 3" descr="Фильм День святого Валентина (США, 2010) – Афиша-Кино">
            <a:extLst>
              <a:ext uri="{FF2B5EF4-FFF2-40B4-BE49-F238E27FC236}">
                <a16:creationId xmlns:a16="http://schemas.microsoft.com/office/drawing/2014/main" id="{7D0AAD71-BB73-4BC2-9B42-DB08D467770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0939" y="1244338"/>
            <a:ext cx="3415555" cy="2062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День Святого Валентина — Кинопоиск">
            <a:extLst>
              <a:ext uri="{FF2B5EF4-FFF2-40B4-BE49-F238E27FC236}">
                <a16:creationId xmlns:a16="http://schemas.microsoft.com/office/drawing/2014/main" id="{1C04F6DE-0577-471C-9BB1-1E776436B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0940" y="3654460"/>
            <a:ext cx="3490969" cy="225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206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6AEC63-31FA-4E54-A594-002E91B47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spend a fun Valentine’s Day?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DAD28A-4AA8-4D22-ADC8-CDBE3AFDC95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dirty="0"/>
              <a:t>You may prepare a surprise trip.</a:t>
            </a:r>
            <a:r>
              <a:rPr lang="ru-RU" sz="4800" dirty="0"/>
              <a:t> </a:t>
            </a:r>
            <a:r>
              <a:rPr lang="en-US" sz="4800" dirty="0"/>
              <a:t>How? Where to? You will decide…</a:t>
            </a:r>
            <a:endParaRPr lang="ru-RU" sz="4800" dirty="0"/>
          </a:p>
        </p:txBody>
      </p:sp>
      <p:pic>
        <p:nvPicPr>
          <p:cNvPr id="4100" name="Picture 4" descr="Как провести День святого Валентина в Армении? 4 незабываемые идеи -  10.02.2021, Sputnik Армения">
            <a:extLst>
              <a:ext uri="{FF2B5EF4-FFF2-40B4-BE49-F238E27FC236}">
                <a16:creationId xmlns:a16="http://schemas.microsoft.com/office/drawing/2014/main" id="{670226BA-AF3E-4E07-8944-ECE1781EBC4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043" y="2366128"/>
            <a:ext cx="4877567" cy="3384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4686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2A07AE-08DD-40E5-BD62-751A2829C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spend a fun Valentine’s Day?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FC0FE9-2371-4EB9-822C-23C9B2C116E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Arrange Challenges for your couple.</a:t>
            </a:r>
            <a:endParaRPr lang="ru-RU" sz="4800" dirty="0"/>
          </a:p>
        </p:txBody>
      </p:sp>
      <p:pic>
        <p:nvPicPr>
          <p:cNvPr id="5122" name="Picture 2" descr="День святого Валентина: чего больше всего ожидают влюбленные, — опрос">
            <a:extLst>
              <a:ext uri="{FF2B5EF4-FFF2-40B4-BE49-F238E27FC236}">
                <a16:creationId xmlns:a16="http://schemas.microsoft.com/office/drawing/2014/main" id="{01A3D292-11B1-41EA-889A-9AAF94BE57C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076" y="2347274"/>
            <a:ext cx="4601535" cy="319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81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E533B-874F-412A-AA92-996EE45A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spend a fun Valentine’s Day?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B7AA0F-0360-4096-8EBC-88345C6AC6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Ask her out on the first date.</a:t>
            </a:r>
            <a:endParaRPr lang="ru-RU" sz="6000" dirty="0"/>
          </a:p>
        </p:txBody>
      </p:sp>
      <p:pic>
        <p:nvPicPr>
          <p:cNvPr id="6146" name="Picture 2" descr="День святого Валентина 2022: куда поехать, чтобы отметить праздник | Новый  канал">
            <a:extLst>
              <a:ext uri="{FF2B5EF4-FFF2-40B4-BE49-F238E27FC236}">
                <a16:creationId xmlns:a16="http://schemas.microsoft.com/office/drawing/2014/main" id="{5624E4BA-9A31-4C3F-88AD-DDFF477B051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418" y="4209899"/>
            <a:ext cx="3402331" cy="2073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День всех влюбленных в библиотеках и культурных центрах Москвы 2019">
            <a:extLst>
              <a:ext uri="{FF2B5EF4-FFF2-40B4-BE49-F238E27FC236}">
                <a16:creationId xmlns:a16="http://schemas.microsoft.com/office/drawing/2014/main" id="{4A79A01C-CAA9-4BE4-BAE1-DC167C2AB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418" y="1800583"/>
            <a:ext cx="3381607" cy="2221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558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6958D-22D3-423B-AE20-18C3026B4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spend a fun Valentine’s Day?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3E8B9C-83C0-4992-9ADE-5AE12E7E324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Organize a party for single friends.</a:t>
            </a:r>
            <a:endParaRPr lang="ru-RU" sz="5400" dirty="0"/>
          </a:p>
        </p:txBody>
      </p:sp>
      <p:pic>
        <p:nvPicPr>
          <p:cNvPr id="7170" name="Picture 2" descr="14 февраля, День Святого Валентина: сценарии с конкурсами">
            <a:extLst>
              <a:ext uri="{FF2B5EF4-FFF2-40B4-BE49-F238E27FC236}">
                <a16:creationId xmlns:a16="http://schemas.microsoft.com/office/drawing/2014/main" id="{94DC0F4E-EA1B-48C1-9505-679869183E3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811" y="2366129"/>
            <a:ext cx="4487158" cy="3063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813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AE568-CB81-4914-BAE0-59F65FD22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spend a fun Valentine’s Day?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42764-733A-4444-B92E-B7B5D073AE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200" dirty="0"/>
              <a:t>Declaration of love in a foreign language!</a:t>
            </a:r>
            <a:endParaRPr lang="ru-RU" sz="5200" dirty="0"/>
          </a:p>
        </p:txBody>
      </p:sp>
      <p:pic>
        <p:nvPicPr>
          <p:cNvPr id="3075" name="Picture 3" descr="Признания в любви на английском с переводом – красивые поздравления с Днем  Валентина | TAP TO ENGLISH">
            <a:extLst>
              <a:ext uri="{FF2B5EF4-FFF2-40B4-BE49-F238E27FC236}">
                <a16:creationId xmlns:a16="http://schemas.microsoft.com/office/drawing/2014/main" id="{6BCC65B1-726B-4DFC-99F6-2F8BE815DFE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104" y="1758688"/>
            <a:ext cx="3516354" cy="1955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Признания в любви на английском языке. ⋆ Языковой центр Primaenglish в  Люберцах и Жулебино">
            <a:extLst>
              <a:ext uri="{FF2B5EF4-FFF2-40B4-BE49-F238E27FC236}">
                <a16:creationId xmlns:a16="http://schemas.microsoft.com/office/drawing/2014/main" id="{ECBBA0CD-509D-4E6B-89FA-4889439D7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103" y="4022410"/>
            <a:ext cx="3516353" cy="1955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03041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85</TotalTime>
  <Words>198</Words>
  <Application>Microsoft Office PowerPoint</Application>
  <PresentationFormat>Широкоэкранный</PresentationFormat>
  <Paragraphs>17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Легкий дым</vt:lpstr>
      <vt:lpstr>Формирование функциональной грамотности на уроке английского языка на примере упражнения «How to make “right” Valentine Card»  Part 1 </vt:lpstr>
      <vt:lpstr>  Can we spend a fun Valentine’s Day?</vt:lpstr>
      <vt:lpstr>How can we spend a fun Valentine’s Day?</vt:lpstr>
      <vt:lpstr>How can we spend a fun Valentine’s Day?</vt:lpstr>
      <vt:lpstr>How can we spend a fun Valentine’s Day?</vt:lpstr>
      <vt:lpstr>How can we spend a fun Valentine’s Day?</vt:lpstr>
      <vt:lpstr>How can we spend a fun Valentine’s Day?</vt:lpstr>
      <vt:lpstr>How can we spend a fun Valentine’s Day?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функциональной грамотности на уроке английского языка на примере упражнения «How to make “right” Valentine Card»  Part 1</dc:title>
  <dc:creator>Наталья Кулахметова</dc:creator>
  <cp:lastModifiedBy>Наталья Кулахметова</cp:lastModifiedBy>
  <cp:revision>14</cp:revision>
  <dcterms:created xsi:type="dcterms:W3CDTF">2022-11-16T05:11:29Z</dcterms:created>
  <dcterms:modified xsi:type="dcterms:W3CDTF">2022-11-16T10:30:24Z</dcterms:modified>
</cp:coreProperties>
</file>