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dirty="0" smtClean="0"/>
              <a:t>Past Simple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2060848"/>
            <a:ext cx="6400800" cy="175260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Проектная задача 4-5 классы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0"/>
            <a:ext cx="8229600" cy="600953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Dear  </a:t>
            </a:r>
            <a:r>
              <a:rPr lang="en-US" dirty="0" err="1" smtClean="0"/>
              <a:t>Sova</a:t>
            </a:r>
            <a:r>
              <a:rPr lang="en-US" dirty="0" smtClean="0"/>
              <a:t>, </a:t>
            </a:r>
          </a:p>
          <a:p>
            <a:pPr algn="just">
              <a:buNone/>
            </a:pPr>
            <a:r>
              <a:rPr lang="en-US" dirty="0" smtClean="0"/>
              <a:t>		Hello! I yesterday </a:t>
            </a:r>
            <a:r>
              <a:rPr lang="en-US" dirty="0" err="1" smtClean="0"/>
              <a:t>haved</a:t>
            </a:r>
            <a:r>
              <a:rPr lang="en-US" dirty="0" smtClean="0"/>
              <a:t> a great day. It </a:t>
            </a:r>
            <a:r>
              <a:rPr lang="en-US" dirty="0" err="1" smtClean="0"/>
              <a:t>beed</a:t>
            </a:r>
            <a:r>
              <a:rPr lang="en-US" dirty="0" smtClean="0"/>
              <a:t> sunny and didn’t be rainy. </a:t>
            </a:r>
            <a:r>
              <a:rPr lang="en-US" dirty="0" err="1" smtClean="0"/>
              <a:t>Pyatachok</a:t>
            </a:r>
            <a:r>
              <a:rPr lang="en-US" dirty="0" smtClean="0"/>
              <a:t> and I was at </a:t>
            </a:r>
            <a:r>
              <a:rPr lang="en-US" dirty="0" err="1" smtClean="0"/>
              <a:t>Krolick’s</a:t>
            </a:r>
            <a:r>
              <a:rPr lang="en-US" dirty="0" smtClean="0"/>
              <a:t>. He </a:t>
            </a:r>
            <a:r>
              <a:rPr lang="en-US" dirty="0" err="1" smtClean="0"/>
              <a:t>hased</a:t>
            </a:r>
            <a:r>
              <a:rPr lang="en-US" dirty="0" smtClean="0"/>
              <a:t> a birthday party. We </a:t>
            </a:r>
            <a:r>
              <a:rPr lang="en-US" dirty="0" err="1" smtClean="0"/>
              <a:t>eated</a:t>
            </a:r>
            <a:r>
              <a:rPr lang="en-US" dirty="0" smtClean="0"/>
              <a:t> jam, honey, sweets, and </a:t>
            </a:r>
            <a:r>
              <a:rPr lang="en-US" dirty="0" err="1" smtClean="0"/>
              <a:t>plaied</a:t>
            </a:r>
            <a:r>
              <a:rPr lang="en-US" dirty="0" smtClean="0"/>
              <a:t>, </a:t>
            </a:r>
            <a:r>
              <a:rPr lang="en-US" dirty="0" err="1" smtClean="0"/>
              <a:t>dancet</a:t>
            </a:r>
            <a:r>
              <a:rPr lang="en-US" dirty="0" smtClean="0"/>
              <a:t>, singed and </a:t>
            </a:r>
            <a:r>
              <a:rPr lang="en-US" dirty="0" err="1" smtClean="0"/>
              <a:t>talkt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	</a:t>
            </a:r>
            <a:r>
              <a:rPr lang="en-US" dirty="0" err="1" smtClean="0"/>
              <a:t>Krolick</a:t>
            </a:r>
            <a:r>
              <a:rPr lang="en-US" dirty="0" smtClean="0"/>
              <a:t> </a:t>
            </a:r>
            <a:r>
              <a:rPr lang="en-US" dirty="0" err="1" smtClean="0"/>
              <a:t>stoped</a:t>
            </a:r>
            <a:r>
              <a:rPr lang="en-US" dirty="0" smtClean="0"/>
              <a:t> our party at five o’clock. Then we </a:t>
            </a:r>
            <a:r>
              <a:rPr lang="en-US" dirty="0" err="1" smtClean="0"/>
              <a:t>visit’d</a:t>
            </a:r>
            <a:r>
              <a:rPr lang="en-US" dirty="0" smtClean="0"/>
              <a:t> E-A.</a:t>
            </a:r>
          </a:p>
          <a:p>
            <a:pPr algn="just">
              <a:buNone/>
            </a:pPr>
            <a:r>
              <a:rPr lang="en-US" dirty="0" smtClean="0"/>
              <a:t>			    Sorry, I have to go. See you.</a:t>
            </a:r>
          </a:p>
          <a:p>
            <a:pPr algn="just">
              <a:buNone/>
            </a:pPr>
            <a:r>
              <a:rPr lang="en-US" dirty="0" smtClean="0"/>
              <a:t>			    Love,</a:t>
            </a:r>
          </a:p>
          <a:p>
            <a:pPr algn="just">
              <a:buNone/>
            </a:pPr>
            <a:r>
              <a:rPr lang="en-US" dirty="0" smtClean="0"/>
              <a:t>			</a:t>
            </a:r>
            <a:r>
              <a:rPr lang="en-US" smtClean="0"/>
              <a:t>   Winnie</a:t>
            </a:r>
            <a:endParaRPr lang="en-US" dirty="0" smtClean="0"/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</TotalTime>
  <Words>6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Past Simple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</dc:title>
  <dc:creator>ЭУК</dc:creator>
  <cp:lastModifiedBy>Пользователь Windows</cp:lastModifiedBy>
  <cp:revision>4</cp:revision>
  <dcterms:created xsi:type="dcterms:W3CDTF">2016-03-14T14:35:19Z</dcterms:created>
  <dcterms:modified xsi:type="dcterms:W3CDTF">2022-11-15T16:18:02Z</dcterms:modified>
</cp:coreProperties>
</file>