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9" r:id="rId2"/>
    <p:sldId id="262" r:id="rId3"/>
    <p:sldId id="270" r:id="rId4"/>
    <p:sldId id="272" r:id="rId5"/>
    <p:sldId id="271" r:id="rId6"/>
    <p:sldId id="273" r:id="rId7"/>
    <p:sldId id="299" r:id="rId8"/>
    <p:sldId id="300" r:id="rId9"/>
    <p:sldId id="301" r:id="rId10"/>
    <p:sldId id="302" r:id="rId11"/>
    <p:sldId id="261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88" r:id="rId20"/>
    <p:sldId id="285" r:id="rId21"/>
    <p:sldId id="290" r:id="rId22"/>
    <p:sldId id="287" r:id="rId23"/>
    <p:sldId id="289" r:id="rId24"/>
    <p:sldId id="269" r:id="rId25"/>
    <p:sldId id="275" r:id="rId26"/>
    <p:sldId id="277" r:id="rId27"/>
    <p:sldId id="278" r:id="rId28"/>
    <p:sldId id="276" r:id="rId29"/>
    <p:sldId id="263" r:id="rId30"/>
    <p:sldId id="264" r:id="rId31"/>
    <p:sldId id="303" r:id="rId32"/>
    <p:sldId id="306" r:id="rId33"/>
    <p:sldId id="310" r:id="rId34"/>
    <p:sldId id="309" r:id="rId35"/>
    <p:sldId id="307" r:id="rId36"/>
    <p:sldId id="313" r:id="rId37"/>
    <p:sldId id="312" r:id="rId38"/>
    <p:sldId id="311" r:id="rId39"/>
    <p:sldId id="266" r:id="rId40"/>
    <p:sldId id="291" r:id="rId41"/>
    <p:sldId id="296" r:id="rId42"/>
    <p:sldId id="295" r:id="rId43"/>
    <p:sldId id="294" r:id="rId44"/>
    <p:sldId id="292" r:id="rId45"/>
    <p:sldId id="293" r:id="rId46"/>
    <p:sldId id="316" r:id="rId47"/>
    <p:sldId id="315" r:id="rId48"/>
    <p:sldId id="297" r:id="rId49"/>
    <p:sldId id="319" r:id="rId50"/>
    <p:sldId id="314" r:id="rId51"/>
    <p:sldId id="298" r:id="rId52"/>
    <p:sldId id="320" r:id="rId53"/>
    <p:sldId id="322" r:id="rId54"/>
    <p:sldId id="324" r:id="rId55"/>
    <p:sldId id="323" r:id="rId56"/>
    <p:sldId id="265" r:id="rId57"/>
    <p:sldId id="268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1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FA662-3B17-4F2D-A9CB-DD0C5D232583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1F80F-9CAB-45C0-AC9D-32B8EEC1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50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8046E-F2C4-4109-A1A2-2B854DFB38DC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B912F-570E-42D8-BF7C-B7A4C433F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5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Логика здоровья</a:t>
            </a:r>
            <a:endParaRPr lang="ru-RU" sz="8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Интеллектуальная игра</a:t>
            </a:r>
          </a:p>
          <a:p>
            <a:pPr marL="0" indent="0" algn="ctr">
              <a:buNone/>
            </a:pPr>
            <a:endParaRPr lang="ru-RU" sz="7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100" name="Picture 4" descr="https://dou45chita.ru/images/18-19/news/2018-11-21/2018-11-21_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8" t="7404" r="2412" b="6045"/>
          <a:stretch/>
        </p:blipFill>
        <p:spPr bwMode="auto">
          <a:xfrm rot="870618">
            <a:off x="4122678" y="3202005"/>
            <a:ext cx="3972392" cy="30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9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070" y="-36053"/>
            <a:ext cx="9359070" cy="68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i="1" dirty="0" smtClean="0">
                <a:solidFill>
                  <a:srgbClr val="FF0000"/>
                </a:solidFill>
                <a:ea typeface="+mj-ea"/>
                <a:cs typeface="+mj-cs"/>
              </a:rPr>
              <a:t>Гигиена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2" name="Picture 8" descr="Коллекция иллюстраций для детей личная гигиена | Премиум вектор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8301" y="1430544"/>
            <a:ext cx="5398499" cy="539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0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Раунд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r>
              <a:rPr lang="ru-RU" sz="8800" b="1" i="1" dirty="0" smtClean="0">
                <a:solidFill>
                  <a:srgbClr val="002060"/>
                </a:solidFill>
                <a:ea typeface="+mj-ea"/>
                <a:cs typeface="+mj-cs"/>
              </a:rPr>
              <a:t>Назови меня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  <a:t>Назови меня</a:t>
            </a:r>
            <a: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7170" name="Picture 2" descr="https://www.i-igrushki.ru/upload/medialibrary/c59/c59f2bc364caad0c4960e96edf425f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180" y="836712"/>
            <a:ext cx="4276283" cy="28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-dog.ru/wallpapers/7/13/288738885564854/vintovka-mosina-oruzhie-pe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251" y="2323669"/>
            <a:ext cx="4118576" cy="27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xpress-china.ru/upload/iblock/eae/eaee35ee5076f09810494cda8238c6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2012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2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  <a:t>Биатлон</a:t>
            </a:r>
            <a: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1266" name="Picture 2" descr="http://sport.img.com.ua/nxs127/b/orig/f/ff/da853869f90b636d27b12e6a07399ff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787558"/>
            <a:ext cx="6987371" cy="48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4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  <a:t>Назови меня</a:t>
            </a:r>
            <a: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2290" name="Picture 2" descr="https://funart.pro/uploads/posts/2019-12/1576662539_15-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550" y="1087112"/>
            <a:ext cx="3804092" cy="253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aks.ru/workdir/hotel_photos/460/22256/big_201711231901155638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87" y="3799248"/>
            <a:ext cx="3822050" cy="25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universalmotors.ru/upload/shop_3/5/5/0/item_550921/shop_items_catalog_image5509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687158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5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  <a:t>Бобслей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3314" name="Picture 2" descr="http://900igr.net/up/datai/191364/0010-037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594307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3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  <a:t>Назови меня</a:t>
            </a:r>
            <a: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5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21506" name="Picture 2" descr="https://mtdata.ru/u25/photo2990/20552616070-0/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89698"/>
            <a:ext cx="34762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s://images.pexels.com/photos/69942/tub-palio-race-river-69942.jpeg?auto=compress&amp;amp;cs=tinysrgb&amp;amp;fit=crop&amp;amp;h=627&amp;amp;w=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089699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s://stihi.ru/pics/2016/04/28/100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785402"/>
            <a:ext cx="3740063" cy="28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51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22989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  <a:t>Академическая</a:t>
            </a:r>
            <a:b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  <a:t>гребля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20482" name="Picture 2" descr="https://www.ruspeach.com/upload/iblock/762/762580e8b9d92ba88e308d53b859129f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88"/>
          <a:stretch/>
        </p:blipFill>
        <p:spPr bwMode="auto">
          <a:xfrm>
            <a:off x="1268423" y="2276872"/>
            <a:ext cx="6607154" cy="42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65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  <a:t>Назови меня</a:t>
            </a:r>
            <a: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8434" name="Picture 2" descr="http://data10.i.gallery.ru/albums/gallery/20000-f2643-28900197-m750x7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56" y="1052736"/>
            <a:ext cx="3537556" cy="26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av-panova.ru/wp-content/uploads/doroga-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4115892" cy="257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i.pinimg.com/736x/10/a9/0c/10a90c36753d71d76c32209843e33e41--celtic-warriors-armo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700" y="980728"/>
            <a:ext cx="30243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76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  <a:t>Велосипедный 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6386" name="Picture 2" descr="https://img3.goodfon.ru/original/2560x1600/c/f8/ciclismo-bicicleta-velocid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702798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Раунд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marL="0" indent="0">
              <a:buNone/>
            </a:pPr>
            <a:r>
              <a:rPr lang="ru-RU" sz="8800" b="1" i="1" dirty="0" smtClean="0">
                <a:solidFill>
                  <a:srgbClr val="002060"/>
                </a:solidFill>
                <a:ea typeface="+mj-ea"/>
                <a:cs typeface="+mj-cs"/>
              </a:rPr>
              <a:t>Элементы чего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8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  <a:t>Назови меня</a:t>
            </a:r>
            <a: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5"/>
            <a:ext cx="8229600" cy="14401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9458" name="Picture 2" descr="https://ae01.alicdn.com/kf/HTB1po59hhnaK1RjSZFBxh7W7VXay/100.jpeg_q50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2694112" cy="26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i0.wp.com/yarvesti.ru/wp-content/uploads/2019/01/482658.jpg?fit=1200%2C6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i0.wp.com/yarvesti.ru/wp-content/uploads/2019/01/482658.jpg?fit=1200%2C67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i0.wp.com/yarvesti.ru/wp-content/uploads/2019/01/482658.jpg?fit=1200%2C67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i0.wp.com/yarvesti.ru/wp-content/uploads/2019/01/482658.jpg?fit=1200%2C675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0" name="Picture 14" descr="https://st.depositphotos.com/1269924/4047/i/950/depositphotos_40478921-stock-photo-swimming-pool-lan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515" y="1196752"/>
            <a:ext cx="4000811" cy="266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https://oir.mobi/uploads/posts/2019-12/thumbs/1576680478_20-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130400"/>
            <a:ext cx="3552329" cy="266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29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  <a:t>Синхронное плаванье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4338" name="Picture 2" descr="http://russia-now.com/wp-content/uploads/2017/07/8-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174" y="2221061"/>
            <a:ext cx="6509179" cy="46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476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  <a:t>Назови меня</a:t>
            </a:r>
            <a: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7408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7410" name="Picture 2" descr="https://s.fishki.net/upload/users/2019/05/10/703323/66adbc6c6a727320b3b061a3032d7c6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994771"/>
            <a:ext cx="275107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popgun.ru/files/g/168/orig/47688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94715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school51.tgl.net.ru/images/images/october/DSCN57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3653971" cy="27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389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  <a:t>Волейбол</a:t>
            </a:r>
            <a: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5362" name="Picture 2" descr="https://www.zastavki.com/pictures/originals/2017Sport_Female_volleyball._Team_Russia-Brazil__112669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6992128" cy="46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96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Раунд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8800" b="1" i="1" dirty="0" smtClean="0">
                <a:solidFill>
                  <a:srgbClr val="002060"/>
                </a:solidFill>
                <a:ea typeface="+mj-ea"/>
                <a:cs typeface="+mj-cs"/>
              </a:rPr>
              <a:t>Классика жанра</a:t>
            </a:r>
          </a:p>
        </p:txBody>
      </p:sp>
    </p:spTree>
    <p:extLst>
      <p:ext uri="{BB962C8B-B14F-4D97-AF65-F5344CB8AC3E}">
        <p14:creationId xmlns:p14="http://schemas.microsoft.com/office/powerpoint/2010/main" val="1675915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2" y="0"/>
            <a:ext cx="9202622" cy="69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  <a:t>Классика жанра</a:t>
            </a:r>
            <a:b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003232" cy="60212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220000"/>
              </a:lnSpc>
              <a:buNone/>
            </a:pPr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Лучше иногда недоедать       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2"/>
                </a:solidFill>
                <a:ea typeface="+mj-ea"/>
                <a:cs typeface="+mj-cs"/>
              </a:rPr>
              <a:t>Горьким лечат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От сладкой еды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ea typeface="+mj-ea"/>
                <a:cs typeface="+mj-cs"/>
              </a:rPr>
              <a:t>Зелень на столе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a typeface="+mj-ea"/>
                <a:cs typeface="+mj-cs"/>
              </a:rPr>
              <a:t>Двигайся больше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Ешь чеснок и лук</a:t>
            </a:r>
          </a:p>
          <a:p>
            <a:pPr marL="0" indent="0" algn="ctr">
              <a:buNone/>
            </a:pPr>
            <a:endParaRPr lang="ru-RU" sz="4000" b="1" i="1" dirty="0" smtClean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здоров будешь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4"/>
                </a:solidFill>
                <a:ea typeface="+mj-ea"/>
                <a:cs typeface="+mj-cs"/>
              </a:rPr>
              <a:t>чем постоянно передать.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ничего не жди кроме беды.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здоровье на сто лет.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2"/>
                </a:solidFill>
                <a:ea typeface="+mj-ea"/>
                <a:cs typeface="+mj-cs"/>
              </a:rPr>
              <a:t>проживешь дольше.</a:t>
            </a:r>
          </a:p>
          <a:p>
            <a:pPr marL="0" lvl="0" indent="0" algn="ctr">
              <a:buNone/>
            </a:pPr>
            <a:r>
              <a:rPr lang="ru-RU" sz="3500" b="1" i="1" dirty="0">
                <a:solidFill>
                  <a:srgbClr val="9BBB59">
                    <a:lumMod val="75000"/>
                  </a:srgbClr>
                </a:solidFill>
              </a:rPr>
              <a:t>а сладким калечат.</a:t>
            </a:r>
          </a:p>
          <a:p>
            <a:pPr marL="0" indent="0" algn="ctr">
              <a:buNone/>
            </a:pPr>
            <a:endParaRPr lang="ru-RU" sz="4000" b="1" i="1" dirty="0" smtClean="0">
              <a:solidFill>
                <a:schemeClr val="accent2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4000" b="1" i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33796" y="105273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9600" b="1" i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1524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1" y="0"/>
            <a:ext cx="9202622" cy="69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  <a:t>Классика жанра</a:t>
            </a:r>
            <a:b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006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4000" b="1" i="1" dirty="0" smtClean="0">
                <a:solidFill>
                  <a:srgbClr val="C00000"/>
                </a:solidFill>
                <a:ea typeface="+mj-ea"/>
                <a:cs typeface="+mj-cs"/>
              </a:rPr>
              <a:t>Лучше иногда недоедать , </a:t>
            </a:r>
            <a:r>
              <a:rPr lang="ru-RU" sz="4000" b="1" i="1" dirty="0">
                <a:solidFill>
                  <a:srgbClr val="C00000"/>
                </a:solidFill>
              </a:rPr>
              <a:t>чем постоянно передать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C00000"/>
                </a:solidFill>
                <a:ea typeface="+mj-ea"/>
                <a:cs typeface="+mj-cs"/>
              </a:rPr>
              <a:t>     </a:t>
            </a:r>
          </a:p>
          <a:p>
            <a:pPr marL="0" lvl="0" indent="0">
              <a:buNone/>
            </a:pPr>
            <a:r>
              <a:rPr lang="ru-RU" sz="4000" b="1" i="1" dirty="0" smtClean="0">
                <a:solidFill>
                  <a:srgbClr val="C00000"/>
                </a:solidFill>
                <a:ea typeface="+mj-ea"/>
                <a:cs typeface="+mj-cs"/>
              </a:rPr>
              <a:t>Горьким лечат, </a:t>
            </a:r>
            <a:r>
              <a:rPr lang="ru-RU" sz="4000" b="1" i="1" dirty="0">
                <a:solidFill>
                  <a:srgbClr val="C00000"/>
                </a:solidFill>
              </a:rPr>
              <a:t>а сладким </a:t>
            </a:r>
            <a:r>
              <a:rPr lang="ru-RU" sz="4000" b="1" i="1" dirty="0" smtClean="0">
                <a:solidFill>
                  <a:srgbClr val="C00000"/>
                </a:solidFill>
              </a:rPr>
              <a:t>калечат.</a:t>
            </a:r>
            <a:endParaRPr lang="ru-RU" sz="4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4000" b="1" i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ru-RU" sz="4000" b="1" i="1" dirty="0" smtClean="0">
                <a:solidFill>
                  <a:srgbClr val="C00000"/>
                </a:solidFill>
                <a:ea typeface="+mj-ea"/>
                <a:cs typeface="+mj-cs"/>
              </a:rPr>
              <a:t>От сладкой еды </a:t>
            </a:r>
            <a:r>
              <a:rPr lang="ru-RU" sz="4000" b="1" i="1" dirty="0">
                <a:solidFill>
                  <a:srgbClr val="C00000"/>
                </a:solidFill>
              </a:rPr>
              <a:t>ничего не жди кроме </a:t>
            </a:r>
            <a:r>
              <a:rPr lang="ru-RU" sz="4000" b="1" i="1" dirty="0" smtClean="0">
                <a:solidFill>
                  <a:srgbClr val="C00000"/>
                </a:solidFill>
              </a:rPr>
              <a:t>беды.</a:t>
            </a:r>
            <a:endParaRPr lang="ru-RU" sz="4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4000" b="1" i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ru-RU" sz="4000" b="1" i="1" dirty="0" smtClean="0">
                <a:solidFill>
                  <a:srgbClr val="C00000"/>
                </a:solidFill>
                <a:ea typeface="+mj-ea"/>
                <a:cs typeface="+mj-cs"/>
              </a:rPr>
              <a:t>Зелень на столе - </a:t>
            </a:r>
            <a:r>
              <a:rPr lang="ru-RU" sz="4000" b="1" i="1" dirty="0" smtClean="0">
                <a:solidFill>
                  <a:srgbClr val="C00000"/>
                </a:solidFill>
              </a:rPr>
              <a:t>здоровье </a:t>
            </a:r>
            <a:r>
              <a:rPr lang="ru-RU" sz="4000" b="1" i="1" dirty="0">
                <a:solidFill>
                  <a:srgbClr val="C00000"/>
                </a:solidFill>
              </a:rPr>
              <a:t>на сто </a:t>
            </a:r>
            <a:r>
              <a:rPr lang="ru-RU" sz="4000" b="1" i="1" dirty="0" smtClean="0">
                <a:solidFill>
                  <a:srgbClr val="C00000"/>
                </a:solidFill>
              </a:rPr>
              <a:t>лет.</a:t>
            </a:r>
            <a:endParaRPr lang="ru-RU" sz="4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4000" b="1" i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ru-RU" sz="4000" b="1" i="1" dirty="0" smtClean="0">
                <a:solidFill>
                  <a:srgbClr val="C00000"/>
                </a:solidFill>
                <a:ea typeface="+mj-ea"/>
                <a:cs typeface="+mj-cs"/>
              </a:rPr>
              <a:t>Двигайся больше - </a:t>
            </a:r>
            <a:r>
              <a:rPr lang="ru-RU" sz="4000" b="1" i="1" dirty="0" smtClean="0">
                <a:solidFill>
                  <a:srgbClr val="C00000"/>
                </a:solidFill>
              </a:rPr>
              <a:t>проживешь дольше.</a:t>
            </a:r>
            <a:endParaRPr lang="ru-RU" sz="4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4000" b="1" i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ru-RU" sz="4000" b="1" i="1" dirty="0" smtClean="0">
                <a:solidFill>
                  <a:srgbClr val="C00000"/>
                </a:solidFill>
                <a:ea typeface="+mj-ea"/>
                <a:cs typeface="+mj-cs"/>
              </a:rPr>
              <a:t>Ешь чеснок и лук -</a:t>
            </a:r>
            <a:r>
              <a:rPr lang="ru-RU" sz="4000" b="1" i="1" dirty="0" smtClean="0">
                <a:solidFill>
                  <a:srgbClr val="C00000"/>
                </a:solidFill>
              </a:rPr>
              <a:t>здоров будешь.</a:t>
            </a:r>
            <a:endParaRPr lang="ru-RU" sz="4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4000" b="1" i="1" dirty="0" smtClean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4000" b="1" i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33796" y="105273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9600" b="1" i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0944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2" y="0"/>
            <a:ext cx="9202622" cy="69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  <a:t>Классика жанра</a:t>
            </a:r>
            <a:b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6886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Береги </a:t>
            </a:r>
            <a:r>
              <a:rPr lang="ru-RU" sz="2800" b="1" i="1" dirty="0">
                <a:solidFill>
                  <a:schemeClr val="tx2"/>
                </a:solidFill>
              </a:rPr>
              <a:t>платье </a:t>
            </a:r>
            <a:r>
              <a:rPr lang="ru-RU" sz="2800" b="1" i="1" dirty="0" err="1" smtClean="0">
                <a:solidFill>
                  <a:schemeClr val="tx2"/>
                </a:solidFill>
              </a:rPr>
              <a:t>снову</a:t>
            </a:r>
            <a:endParaRPr lang="ru-RU" sz="2800" b="1" i="1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Болен — </a:t>
            </a:r>
            <a:r>
              <a:rPr lang="ru-RU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лечись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Ум да </a:t>
            </a:r>
            <a:r>
              <a:rPr lang="ru-RU" sz="2800" b="1" i="1" dirty="0" smtClean="0">
                <a:solidFill>
                  <a:srgbClr val="0070C0"/>
                </a:solidFill>
              </a:rPr>
              <a:t>здоровье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Держи голову в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холоде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</a:rPr>
              <a:t>Лень человека не 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кормит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Сладко есть и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пить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а здоровье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смолоду.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chemeClr val="accent4"/>
                </a:solidFill>
              </a:rPr>
              <a:t>живот в голоде, а ноги в </a:t>
            </a:r>
            <a:r>
              <a:rPr lang="ru-RU" sz="2800" b="1" i="1" dirty="0" smtClean="0">
                <a:solidFill>
                  <a:schemeClr val="accent4"/>
                </a:solidFill>
              </a:rPr>
              <a:t>тепле.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а здоров —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берегись.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00B050"/>
                </a:solidFill>
              </a:rPr>
              <a:t>а здоровье </a:t>
            </a:r>
            <a:r>
              <a:rPr lang="ru-RU" sz="2800" b="1" i="1" dirty="0" smtClean="0">
                <a:solidFill>
                  <a:srgbClr val="00B050"/>
                </a:solidFill>
              </a:rPr>
              <a:t>портит.</a:t>
            </a:r>
            <a:r>
              <a:rPr lang="ru-RU" sz="2800" b="1" i="1" dirty="0">
                <a:solidFill>
                  <a:srgbClr val="00B050"/>
                </a:solidFill>
              </a:rPr>
              <a:t/>
            </a:r>
            <a:br>
              <a:rPr lang="ru-RU" sz="2800" b="1" i="1" dirty="0">
                <a:solidFill>
                  <a:srgbClr val="00B05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всего </a:t>
            </a:r>
            <a:r>
              <a:rPr lang="ru-RU" sz="2800" b="1" i="1" dirty="0" smtClean="0">
                <a:solidFill>
                  <a:srgbClr val="0070C0"/>
                </a:solidFill>
              </a:rPr>
              <a:t>дороже.</a:t>
            </a:r>
            <a:r>
              <a:rPr lang="ru-RU" sz="2800" b="1" i="1" dirty="0">
                <a:solidFill>
                  <a:srgbClr val="0070C0"/>
                </a:solidFill>
              </a:rPr>
              <a:t/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>по врачам </a:t>
            </a:r>
            <a:r>
              <a:rPr lang="ru-RU" sz="2800" b="1" i="1" dirty="0" smtClean="0">
                <a:solidFill>
                  <a:srgbClr val="002060"/>
                </a:solidFill>
              </a:rPr>
              <a:t>ходить.</a:t>
            </a:r>
            <a:endParaRPr lang="ru-RU" sz="2800" b="1" i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33796" y="105273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9600" b="1" i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9539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2" y="0"/>
            <a:ext cx="9202622" cy="69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  <a:t>Классика жанра</a:t>
            </a:r>
            <a:b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i="1" dirty="0" smtClean="0"/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Береги </a:t>
            </a:r>
            <a:r>
              <a:rPr lang="ru-RU" sz="2800" b="1" i="1" dirty="0">
                <a:solidFill>
                  <a:srgbClr val="C00000"/>
                </a:solidFill>
              </a:rPr>
              <a:t>платье </a:t>
            </a:r>
            <a:r>
              <a:rPr lang="ru-RU" sz="2800" b="1" i="1" dirty="0" err="1">
                <a:solidFill>
                  <a:srgbClr val="C00000"/>
                </a:solidFill>
              </a:rPr>
              <a:t>снову</a:t>
            </a:r>
            <a:r>
              <a:rPr lang="ru-RU" sz="2800" b="1" i="1" dirty="0">
                <a:solidFill>
                  <a:srgbClr val="C00000"/>
                </a:solidFill>
              </a:rPr>
              <a:t>, а здоровье смолоду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  <a:endParaRPr lang="ru-RU" sz="2800" b="1" i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Болен — лечись, а здоров — берегись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Ум да здоровье всего дороже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Держи голову в холоде, живот в голоде, а ноги в тепле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Лень человека не кормит, а здоровье портит.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/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Сладко есть и пить, по врачам ходить.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b="1" i="1" dirty="0" smtClean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33796" y="105273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9600" b="1" i="1" dirty="0" smtClean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2571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Раунд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456384"/>
          </a:xfrm>
        </p:spPr>
        <p:txBody>
          <a:bodyPr/>
          <a:lstStyle/>
          <a:p>
            <a:pPr marL="0" indent="0" algn="ctr">
              <a:buNone/>
            </a:pPr>
            <a:r>
              <a:rPr lang="ru-RU" sz="8800" b="1" i="1" dirty="0" smtClean="0">
                <a:solidFill>
                  <a:srgbClr val="002060"/>
                </a:solidFill>
                <a:ea typeface="+mj-ea"/>
                <a:cs typeface="+mj-cs"/>
              </a:rPr>
              <a:t>Конкурс капитанов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://900igr.net/up/datas/254603/0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88" b="4005"/>
          <a:stretch/>
        </p:blipFill>
        <p:spPr bwMode="auto">
          <a:xfrm>
            <a:off x="1956308" y="4005064"/>
            <a:ext cx="5184576" cy="25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1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73"/>
            <a:ext cx="9310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0081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8800" b="1" i="1" dirty="0" smtClean="0">
                <a:solidFill>
                  <a:srgbClr val="002060"/>
                </a:solidFill>
                <a:ea typeface="+mj-ea"/>
                <a:cs typeface="+mj-cs"/>
              </a:rPr>
              <a:t>Элементы чего?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family-child.ru/wp-content/uploads/2012/11/%D0%9A%D0%B0%D0%BA-%D0%B6%D0%B5-%D0%B2%D1%8B%D1%81%D1%82%D1%80%D0%BE%D0%B8%D1%82%D1%8C-%D1%80%D0%B5%D0%B6%D0%B8%D0%BC-%D0%B4%D0%BD%D1%8F-%D0%BF%D0%B5%D1%80%D0%B2%D0%BE%D0%BA%D0%BB%D0%B0%D1%81%D1%81%D0%BD%D0%B8%D0%BA%D0%B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77" y="1333126"/>
            <a:ext cx="2860663" cy="19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ruzdev.org/wp-content/uploads/2018/02/Zakalivanie-1080x67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27" t="19380"/>
          <a:stretch/>
        </p:blipFill>
        <p:spPr bwMode="auto">
          <a:xfrm>
            <a:off x="6287948" y="4221088"/>
            <a:ext cx="279593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octorbormental.ru/upload/iblock/31e/31e741e83990f7b26591f8ecc1fa82e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31355"/>
            <a:ext cx="2541278" cy="190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oliteka.net/images/2018/11/27/GwhOxv73aZb3LnMsiUPX7bNrSRIqglM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9216" y="4297328"/>
            <a:ext cx="2862314" cy="19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fsd.multiurok.ru/html/2019/10/20/s_5dab9cffa685c/1228805_3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381" y="1333126"/>
            <a:ext cx="2865918" cy="19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edvesti.com/uploads/posts/2018-08/1535097319_wo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20"/>
          <a:stretch/>
        </p:blipFill>
        <p:spPr bwMode="auto">
          <a:xfrm>
            <a:off x="3449791" y="1333126"/>
            <a:ext cx="2410544" cy="19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56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54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Раунд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marL="0" indent="0" algn="ctr">
              <a:buNone/>
            </a:pPr>
            <a:r>
              <a:rPr lang="ru-RU" sz="8800" b="1" i="1" dirty="0" smtClean="0">
                <a:solidFill>
                  <a:srgbClr val="002060"/>
                </a:solidFill>
                <a:ea typeface="+mj-ea"/>
                <a:cs typeface="+mj-cs"/>
              </a:rPr>
              <a:t>Убери лишнее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22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18565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002060"/>
                </a:solidFill>
              </a:rPr>
              <a:t>Убери</a:t>
            </a:r>
            <a:r>
              <a:rPr lang="ru-RU" sz="8800" b="1" i="1" dirty="0" smtClean="0">
                <a:solidFill>
                  <a:srgbClr val="C00000"/>
                </a:solidFill>
              </a:rPr>
              <a:t> </a:t>
            </a:r>
            <a:r>
              <a:rPr lang="ru-RU" sz="8800" b="1" i="1" dirty="0" smtClean="0">
                <a:solidFill>
                  <a:srgbClr val="002060"/>
                </a:solidFill>
              </a:rPr>
              <a:t>лишнее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Капуста — Викицитат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94" y="159600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Шиповник — Википед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100" y="1352365"/>
            <a:ext cx="3142232" cy="20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ерец сладкий – купить в сети магазинов Лента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959" y="3330850"/>
            <a:ext cx="3012081" cy="251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Тёмно-красная фасоль кидни (Dark Red Kidney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64300"/>
            <a:ext cx="3062552" cy="168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К НЕ ОТРАВИТЬСЯ ГРИБАМИ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0444" y="4163523"/>
            <a:ext cx="2396355" cy="23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395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18565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Не содержит витамин 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8" name="Picture 8" descr="КАК НЕ ОТРАВИТЬСЯ ГРИБАМ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796" y="2564904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58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54" y="7937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002060"/>
                </a:solidFill>
              </a:rPr>
              <a:t>Убери</a:t>
            </a:r>
            <a:r>
              <a:rPr lang="ru-RU" sz="8800" b="1" i="1" dirty="0" smtClean="0">
                <a:solidFill>
                  <a:srgbClr val="C00000"/>
                </a:solidFill>
              </a:rPr>
              <a:t> </a:t>
            </a:r>
            <a:r>
              <a:rPr lang="ru-RU" sz="8800" b="1" i="1" dirty="0" smtClean="0">
                <a:solidFill>
                  <a:srgbClr val="002060"/>
                </a:solidFill>
              </a:rPr>
              <a:t>лишнее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AutoShape 2" descr="Петрушка - описание продукта на Gastrono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етрушка - описание продукта на Gastronom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Петрушка - описание продукта на Gastronom.ru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06" r="14681"/>
          <a:stretch/>
        </p:blipFill>
        <p:spPr bwMode="auto">
          <a:xfrm>
            <a:off x="5302424" y="3968806"/>
            <a:ext cx="3384376" cy="25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Фото куриного яйца побило рекорд Instagram по «лайкам»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417638"/>
            <a:ext cx="3639897" cy="242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Растительное молоко: как заменить корову кокосом – Москва 24, 10.02.201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200" y="1450686"/>
            <a:ext cx="4540200" cy="22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Что под видом творога едят жители Тульской области - МК Тул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07" y="4106656"/>
            <a:ext cx="3792297" cy="24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92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2" y="67472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Не содержит витамин 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AutoShape 2" descr="Петрушка - описание продукта на Gastrono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етрушка - описание продукта на Gastronom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Растительное молоко: как заменить корову кокосом – Москва 24, 10.02.20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864814" cy="343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415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2" y="67472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002060"/>
                </a:solidFill>
              </a:rPr>
              <a:t>Убери</a:t>
            </a:r>
            <a:r>
              <a:rPr lang="ru-RU" sz="8800" b="1" i="1" dirty="0" smtClean="0">
                <a:solidFill>
                  <a:srgbClr val="C00000"/>
                </a:solidFill>
              </a:rPr>
              <a:t> </a:t>
            </a:r>
            <a:r>
              <a:rPr lang="ru-RU" sz="8800" b="1" i="1" dirty="0" smtClean="0">
                <a:solidFill>
                  <a:srgbClr val="002060"/>
                </a:solidFill>
              </a:rPr>
              <a:t>лишнее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AutoShape 2" descr="Петрушка - описание продукта на Gastrono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етрушка - описание продукта на Gastronom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Почему нельзя пить молоко: все за и против - cosmo.com.u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Почему нельзя пить молоко: все за и против - cosmo.com.u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0" name="Picture 18" descr="Стали известны результаты проверки молока на качеств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806014"/>
            <a:ext cx="3178696" cy="199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Листовые салаты описание и фото на Supersadovnik.r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37" y="1477173"/>
            <a:ext cx="2606969" cy="19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Какое растительное масло самое полезное: подсолнечное, горчичное,  кукурузное или оливково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683" y="2666886"/>
            <a:ext cx="2626035" cy="17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Миндаль: польза и вред для организма мужчин, женщин, дете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93" y="4750257"/>
            <a:ext cx="3458284" cy="20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6" descr="Дыня — секреты выращивания, хранения и потребления. Посев, уход в открытом  грунте и теплице, лучшие сорта. Фото — Ботаничка.ru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8" descr="Дыня — секреты выращивания, хранения и потребления. Посев, уход в открытом  грунте и теплице, лучшие сорта. Фото — Ботаничка.ru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22" name="Picture 30" descr="Дыня — секреты выращивания, хранения и потребления. Посев, уход в открытом  грунте и теплице, лучшие сорта. Фото — Ботаничка.ru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477173"/>
            <a:ext cx="2560985" cy="17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63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9207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Не содержит витамин 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30" descr="Дыня — секреты выращивания, хранения и потребления. Посев, уход в открытом  грунте и теплице, лучшие сорта. Фото — Ботаничка.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6009658" cy="40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70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2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002060"/>
                </a:solidFill>
              </a:rPr>
              <a:t>Убери</a:t>
            </a:r>
            <a:r>
              <a:rPr lang="ru-RU" sz="8800" b="1" i="1" dirty="0" smtClean="0">
                <a:solidFill>
                  <a:srgbClr val="C00000"/>
                </a:solidFill>
              </a:rPr>
              <a:t> </a:t>
            </a:r>
            <a:r>
              <a:rPr lang="ru-RU" sz="8800" b="1" i="1" dirty="0" smtClean="0">
                <a:solidFill>
                  <a:srgbClr val="002060"/>
                </a:solidFill>
              </a:rPr>
              <a:t>лишнее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AutoShape 2" descr="Петрушка - описание продукта на Gastrono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етрушка - описание продукта на Gastronom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Шпинат | Фонд Луи Бондюэ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570" y="1086417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к приготовить рыбу ленок по рецепту - Рецеп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961975"/>
            <a:ext cx="28575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к заморозить зеленый горошек на зиму - 1000.men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83" y="4554417"/>
            <a:ext cx="3367857" cy="22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Пшеничный хлеб на ржаной закваске, рецепт с ингредиентами: мука 1 сорт,  ржаная закваска, вода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89"/>
          <a:stretch/>
        </p:blipFill>
        <p:spPr bwMode="auto">
          <a:xfrm>
            <a:off x="204882" y="1343194"/>
            <a:ext cx="2684405" cy="18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Огурцы – всегда молодцы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3301" y="4364198"/>
            <a:ext cx="3552753" cy="236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13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18565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Не содержит витамин В1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Picture 10" descr="Огурцы – всегда молодц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7"/>
          <a:stretch/>
        </p:blipFill>
        <p:spPr bwMode="auto">
          <a:xfrm>
            <a:off x="1259632" y="2388929"/>
            <a:ext cx="6832081" cy="418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82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Раунд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r>
              <a:rPr lang="ru-RU" sz="8800" b="1" i="1" dirty="0" smtClean="0">
                <a:solidFill>
                  <a:srgbClr val="002060"/>
                </a:solidFill>
                <a:ea typeface="+mj-ea"/>
                <a:cs typeface="+mj-cs"/>
              </a:rPr>
              <a:t>Блиц турнир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8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33"/>
            <a:ext cx="9310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0801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8800" b="1" i="1" dirty="0" smtClean="0">
                <a:solidFill>
                  <a:srgbClr val="FF0000"/>
                </a:solidFill>
                <a:ea typeface="+mj-ea"/>
                <a:cs typeface="+mj-cs"/>
              </a:rPr>
              <a:t>Здоровый образ жизни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uchebnik.mos.ru/system_2/atomic_objects/files/007/572/543/original/slide-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69"/>
          <a:stretch/>
        </p:blipFill>
        <p:spPr bwMode="auto">
          <a:xfrm>
            <a:off x="683568" y="1892595"/>
            <a:ext cx="7187563" cy="49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73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33" y="-826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  <a:t>Блиц турнир</a:t>
            </a:r>
            <a: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7652" name="Picture 4" descr="https://pbs.twimg.com/media/Ebb146SXYAEVZg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294" b="8614"/>
          <a:stretch/>
        </p:blipFill>
        <p:spPr bwMode="auto">
          <a:xfrm>
            <a:off x="251520" y="2492896"/>
            <a:ext cx="2130183" cy="40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http://cheapinstruments.ru/wp-content/uploads/2019/09/2-%D0%BC%D0%BD%D0%BE%D0%B3%D0%BE%D1%86%D0%B5%D0%BB%D0%B5%D0%B2%D0%BE%D0%B9-%D0%BD%D0%B5%D1%82%D0%BA%D0%B0%D0%BD%D1%8B%D0%B9-%D0%BE%D0%B4%D0%BD%D0%BE%D1%80%D0%B0%D0%B7%D0%BE%D0%B2%D1%8B%D0%B5-%D1%81%D0%B0%D0%BB%D1%84%D0%B5%D1%82%D0%BA%D0%B8-%D0%B0%D0%BD%D1%82%D0%B8%D0%BF%D1%80%D0%B8%D0%B3%D0%B0%D1%80%D0%BD%D1%8B%D0%B5-%D1%82%D1%80%D1%8F%D0%BF%D0%BA%D0%B8-%D0%B4%D0%BE%D0%BC%D0%B0%D1%88%D0%BD%D1%8F%D1%8F-%D1%87%D0%B8%D1%81%D1%82%D1%8F%D1%89%D0%B0%D1%8F-%D1%82%D0%BA%D0%B0%D0%BD%D1%8C-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814" y="3068960"/>
            <a:ext cx="360039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s://mir-ogorodnikov.ru/wp-content/uploads/2019/09/Obrezka-maliny-osenju-shema-dlja-nachinajushhih-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703" y="974746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41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  <a:t>Простуда</a:t>
            </a:r>
            <a: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s://www.deti34.ru/wp-content/uploads/balala-blo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16831"/>
            <a:ext cx="7416824" cy="47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34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>
                <a:solidFill>
                  <a:srgbClr val="002060"/>
                </a:solidFill>
                <a:ea typeface="+mn-ea"/>
                <a:cs typeface="+mn-cs"/>
              </a:rPr>
              <a:t>Блиц турнир</a:t>
            </a:r>
            <a: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10487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s://wallbox.ru/resize/1400x1050/wallpapers/main/201240/zhivotnye-2e0e3d5d61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387957" cy="25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s://i12.fotocdn.net/s126/67cf41c5541c1b9d/public_pin_l/28651267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024" y="1249870"/>
            <a:ext cx="3844177" cy="36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s://mykaleidoscope.ru/uploads/posts/2020-02/1581002609_1-p-medovie-pirozhnie-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41" y="3941781"/>
            <a:ext cx="4020743" cy="268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48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  <a:t>Мед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17688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s://mrfilin.com/wp-content/uploads/e/c/a/eca3acdb455852926ef1a0204500bd6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338220" cy="470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87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" y="-17265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Блиц турнир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 descr="Самый настоящий гамбургер | Журнал Домашний очаг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60701"/>
            <a:ext cx="3660191" cy="24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Попкорн: есть ли польза для организма и как его правильно готовить / Обзоры  / Корзин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7638"/>
            <a:ext cx="3660191" cy="241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Почему не стоит покупать газировку своим детям, да и себе тоже - ИА  «Север-Пресс»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222" y="846138"/>
            <a:ext cx="4453821" cy="26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Картинки по запросу сладости | Винтажные конфеты, Радуга конфеты, Яркие  конфеты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48" y="4354724"/>
            <a:ext cx="35814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67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  <a:t>Вредная еда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AutoShape 2" descr="Мы то, что едим: какая еда полезная, а какая вредная? - мнение эксперта,  советы из жизни, инструкция по применен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Мы то, что едим: какая еда полезная, а какая вредная? - мнение эксперта,  советы из жизни, инструкция по применени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вредная еда, еда, искусство png | PNGEg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531938"/>
            <a:ext cx="4673815" cy="45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1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" y="-17265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Блиц турнир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Тренажер с вертикальной тягой, купить грузоблочный тренажер для верхней тя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417638"/>
            <a:ext cx="23241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ПАМЯТКА ДЛЯ ВЕЛОСИПЕДИСТА | Брестское областное управление Департамента  охраны МВД Республики Беларусь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35" y="2549203"/>
            <a:ext cx="5161845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02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" y="-17265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  <a:t>Велотренажер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4" name="Picture 2" descr="Как выбрать домашний велотренажер для занятий?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709541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102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" y="-17265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Блиц турнир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8" name="Picture 2" descr="Бальный зал в Усадьбе Рукавишниковых закрывается на реставрацию - Новости  Mail.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3066" y="3420345"/>
            <a:ext cx="5370934" cy="30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Спорт картинки, Фотографии и изображения - 123R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31" y="1196752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537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4" y="5283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  <a:t>Спортзал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482" name="Picture 2" descr="Архив: Футбольное поле ,футбол футзал, спортивный зал , спортзал в Аренду:  10 000 тг. - Аренда Нур-Султан (Астана) на Ol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5359"/>
            <a:ext cx="6244011" cy="417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4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33"/>
            <a:ext cx="9310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0081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8800" b="1" i="1" dirty="0" smtClean="0">
                <a:solidFill>
                  <a:srgbClr val="002060"/>
                </a:solidFill>
                <a:ea typeface="+mj-ea"/>
                <a:cs typeface="+mj-cs"/>
              </a:rPr>
              <a:t>Элементы чего?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Picture 2" descr="https://images.pexels.com/photos/272571/pexels-photo-272571.jpeg?auto=compress&amp;amp;cs=tinysrgb&amp;amp;fit=crop&amp;amp;h=627&amp;amp;w=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612" y="1223737"/>
            <a:ext cx="2974661" cy="223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blog.ferplast.com/wp-content/uploads/2019/04/galline-galli-polli-uova-pollaio-giardin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22" y="4509120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zen_doc/230865/pub_5d4f17a3dfdd2500ad438e62_5d4f1eb7bd45c002cb50b868/scale_1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bs.twimg.com/media/EL9qdQuXYAEufWM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819" y="3717032"/>
            <a:ext cx="3910765" cy="261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18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" y="-17265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Блиц турнир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" y="7509776"/>
            <a:ext cx="3164330" cy="235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Фрукты | Едопедия вики | Fand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25690"/>
            <a:ext cx="4817857" cy="276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Купить трубочка для коктейля в Москве | Sharik-na-dom.ru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812" y="2132856"/>
            <a:ext cx="3201988" cy="43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105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  <a:t>Сок фруктовый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Фруктовые соки смертельно опас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65141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87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1" y="4711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Блиц турнир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" y="7509776"/>
            <a:ext cx="3164330" cy="235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934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8674" name="Picture 2" descr="РФПИ получил заявки на приобретение вакцины &quot;Спутник V&quot; из более 50 стран -  РИА Новости, 21.12.20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7638"/>
            <a:ext cx="4535760" cy="255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Медсестра процедурная, медбрат процедурный, работа в ООО &quot;Интенция&quot; в  Артеме — вакансии на ФарПосте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31" r="15278"/>
          <a:stretch/>
        </p:blipFill>
        <p:spPr bwMode="auto">
          <a:xfrm>
            <a:off x="4979179" y="2924944"/>
            <a:ext cx="4002233" cy="37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605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  <a:t>Прививка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Стоит ли делать прививки в разгар пандемии — Российская газет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364" y="1844824"/>
            <a:ext cx="701727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60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1" y="4711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Блиц турнир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934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Picture 2" descr="Нужно ли считать калории | Crossfit.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0" y="1268760"/>
            <a:ext cx="4360032" cy="29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Весы - Фрилансер Сергей Погудин ergs - Портфоли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232" y="1772815"/>
            <a:ext cx="4064789" cy="47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913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8800" b="1" i="1" dirty="0" smtClean="0">
                <a:solidFill>
                  <a:srgbClr val="C00000"/>
                </a:solidFill>
                <a:ea typeface="+mn-ea"/>
                <a:cs typeface="+mn-cs"/>
              </a:rPr>
              <a:t>Диета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602" name="Picture 2" descr="Диета для похудения живота | Волшебная Eда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721" y="2143693"/>
            <a:ext cx="714375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953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Подведение итогов</a:t>
            </a:r>
            <a:endParaRPr lang="ru-RU" dirty="0"/>
          </a:p>
        </p:txBody>
      </p:sp>
      <p:pic>
        <p:nvPicPr>
          <p:cNvPr id="24578" name="Picture 2" descr="https://fs.znanio.ru/methodology/images/6b/8e/6b8e6fd53a64e7ce9fdb7c0275be59fd581656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18" t="25459" r="14603" b="10210"/>
          <a:stretch/>
        </p:blipFill>
        <p:spPr bwMode="auto">
          <a:xfrm>
            <a:off x="4283968" y="2708920"/>
            <a:ext cx="4655128" cy="330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741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15" y="0"/>
            <a:ext cx="9202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Спасибо за игру!</a:t>
            </a:r>
            <a:endParaRPr lang="ru-RU" dirty="0"/>
          </a:p>
        </p:txBody>
      </p:sp>
      <p:sp>
        <p:nvSpPr>
          <p:cNvPr id="3" name="AutoShape 2" descr="https://s0.slide-share.ru/s_slide/95ddab27e7506833dcace8a7a844bad8/c8fefa92-0500-4a6e-b931-7b27521fe66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0.slide-share.ru/s_slide/95ddab27e7506833dcace8a7a844bad8/c8fefa92-0500-4a6e-b931-7b27521fe66a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0.slide-share.ru/s_slide/95ddab27e7506833dcace8a7a844bad8/c8fefa92-0500-4a6e-b931-7b27521fe66a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1.slide-share.ru/s_slide/be745073e7bdfedaf87cb47b5fa9d20d/9db21494-80a2-4ec5-b7f2-b9729c28c594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s1.slide-share.ru/s_slide/be745073e7bdfedaf87cb47b5fa9d20d/9db21494-80a2-4ec5-b7f2-b9729c28c594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s1.slide-share.ru/s_slide/be745073e7bdfedaf87cb47b5fa9d20d/9db21494-80a2-4ec5-b7f2-b9729c28c594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s1.slide-share.ru/s_slide/be745073e7bdfedaf87cb47b5fa9d20d/9db21494-80a2-4ec5-b7f2-b9729c28c594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https://s1.slide-share.ru/s_slide/be745073e7bdfedaf87cb47b5fa9d20d/9db21494-80a2-4ec5-b7f2-b9729c28c594.jpe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9" descr="https://s1.slide-share.ru/s_slide/be745073e7bdfedaf87cb47b5fa9d20d/9db21494-80a2-4ec5-b7f2-b9729c28c594.jpe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1" descr="https://s1.slide-share.ru/s_slide/be745073e7bdfedaf87cb47b5fa9d20d/9db21494-80a2-4ec5-b7f2-b9729c28c594.jpe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3" descr="https://s1.slide-share.ru/s_slide/be745073e7bdfedaf87cb47b5fa9d20d/9db21494-80a2-4ec5-b7f2-b9729c28c594.jpe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25" name="Picture 25" descr="https://ddt.zyr.su/wp-content/uploads/2020/06/%D0%BA%D0%BE%D0%BD%D0%BA%D1%83%D1%80%D1%81-768x3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0" t="41796" r="15716"/>
          <a:stretch/>
        </p:blipFill>
        <p:spPr bwMode="auto">
          <a:xfrm>
            <a:off x="1811728" y="3429000"/>
            <a:ext cx="5708361" cy="212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9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33"/>
            <a:ext cx="9310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512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8800" b="1" i="1" dirty="0" smtClean="0">
                <a:solidFill>
                  <a:srgbClr val="FF0000"/>
                </a:solidFill>
                <a:ea typeface="+mj-ea"/>
                <a:cs typeface="+mj-cs"/>
              </a:rPr>
              <a:t>Здоровое питание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avatars.mds.yandex.net/get-zen_doc/1594832/pub_5d3432efc49f2900ac978490_5d343343d5135c00ae00d2aa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936" y="1772816"/>
            <a:ext cx="7226254" cy="473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8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1" y="131824"/>
            <a:ext cx="9310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1707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8800" b="1" i="1" dirty="0" smtClean="0">
                <a:solidFill>
                  <a:srgbClr val="002060"/>
                </a:solidFill>
                <a:ea typeface="+mj-ea"/>
                <a:cs typeface="+mj-cs"/>
              </a:rPr>
              <a:t>Элементы чего?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Маска на рот кот - купить в Москве в магазине подарков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35" b="10527"/>
          <a:stretch/>
        </p:blipFill>
        <p:spPr bwMode="auto">
          <a:xfrm>
            <a:off x="755576" y="1670816"/>
            <a:ext cx="2946728" cy="22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Что такое санитайзер для рук, и как правильно его применять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950" y="3880961"/>
            <a:ext cx="2762672" cy="192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колько раз в день и как мыть руки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929" y="1739055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Дистанция и скорость - Новости - Отделение ГИБДД МО МВД России Бабаевский -  ГИБДД отделения МВД - Государственные организации информируют - Устюженский  муниципальный район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205216"/>
            <a:ext cx="2336700" cy="23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2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33"/>
            <a:ext cx="9310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512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8800" b="1" i="1" dirty="0" smtClean="0">
                <a:solidFill>
                  <a:srgbClr val="FF0000"/>
                </a:solidFill>
                <a:ea typeface="+mj-ea"/>
                <a:cs typeface="+mj-cs"/>
              </a:rPr>
              <a:t>Безопасное поведение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Picture 2" descr="Маленький мальчик в маске, показывая знак остановки с ее рукой | Премиум 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96265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53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k.picdn.net/shutterstock/videos/9523940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42" y="0"/>
            <a:ext cx="9578942" cy="705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512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8800" b="1" i="1" dirty="0" smtClean="0">
                <a:solidFill>
                  <a:srgbClr val="002060"/>
                </a:solidFill>
                <a:ea typeface="+mj-ea"/>
                <a:cs typeface="+mj-cs"/>
              </a:rPr>
              <a:t>Элементы чего?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Зубные щетки — купить с бесплатной доставкой в интернет-магазине MAKEU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553" y="4797152"/>
            <a:ext cx="3388247" cy="10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ехотка или мочалка — как правильно? | Образование | Общество | Аргументы и  Факты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9722" y="1412776"/>
            <a:ext cx="3494490" cy="232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ультфильм Девушки Пижамы детские пижамы пижамы домашней одежды Ночная  сорочка пижама детей девушки пижамы пижамы дети пижамы | Отзывы покупателей  nazya.co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148" y="1718477"/>
            <a:ext cx="2798439" cy="2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Душ — Официальный магазин GROH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300" y="4656392"/>
            <a:ext cx="2381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Мыло Duru Fresh sens Цветочное облако, 150 г в Москве: отзывы, цены,  описание и фотографии. Спец. цены в интернет-магазине Порядок.ру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57" b="15250"/>
          <a:stretch/>
        </p:blipFill>
        <p:spPr bwMode="auto">
          <a:xfrm>
            <a:off x="-277899" y="2735919"/>
            <a:ext cx="246397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94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610</TotalTime>
  <Words>283</Words>
  <Application>Microsoft Office PowerPoint</Application>
  <PresentationFormat>Экран (4:3)</PresentationFormat>
  <Paragraphs>104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1" baseType="lpstr">
      <vt:lpstr>Arial</vt:lpstr>
      <vt:lpstr>Calibri</vt:lpstr>
      <vt:lpstr>Monotype Corsiva</vt:lpstr>
      <vt:lpstr>Тема Office</vt:lpstr>
      <vt:lpstr>Логика здоровья</vt:lpstr>
      <vt:lpstr>Раунд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Раунд 2</vt:lpstr>
      <vt:lpstr>Назови меня </vt:lpstr>
      <vt:lpstr>Биатлон </vt:lpstr>
      <vt:lpstr>Назови меня </vt:lpstr>
      <vt:lpstr>Бобслей</vt:lpstr>
      <vt:lpstr>Назови меня </vt:lpstr>
      <vt:lpstr>Академическая гребля</vt:lpstr>
      <vt:lpstr>Назови меня </vt:lpstr>
      <vt:lpstr>Велосипедный спорт</vt:lpstr>
      <vt:lpstr>Назови меня </vt:lpstr>
      <vt:lpstr>Синхронное плаванье</vt:lpstr>
      <vt:lpstr>Назови меня </vt:lpstr>
      <vt:lpstr>Волейбол </vt:lpstr>
      <vt:lpstr>Раунд 3</vt:lpstr>
      <vt:lpstr>Классика жанра </vt:lpstr>
      <vt:lpstr>Классика жанра </vt:lpstr>
      <vt:lpstr>Классика жанра </vt:lpstr>
      <vt:lpstr>Классика жанра </vt:lpstr>
      <vt:lpstr>Раунд 4</vt:lpstr>
      <vt:lpstr>Раунд 5</vt:lpstr>
      <vt:lpstr>Убери лишнее</vt:lpstr>
      <vt:lpstr>Не содержит витамин С</vt:lpstr>
      <vt:lpstr>Убери лишнее</vt:lpstr>
      <vt:lpstr>Не содержит витамин А</vt:lpstr>
      <vt:lpstr>Убери лишнее</vt:lpstr>
      <vt:lpstr>Не содержит витамин Е</vt:lpstr>
      <vt:lpstr>Убери лишнее</vt:lpstr>
      <vt:lpstr>Не содержит витамин В1</vt:lpstr>
      <vt:lpstr>Раунд 6</vt:lpstr>
      <vt:lpstr>Блиц турнир </vt:lpstr>
      <vt:lpstr>Простуда </vt:lpstr>
      <vt:lpstr>Блиц турнир </vt:lpstr>
      <vt:lpstr>Мед</vt:lpstr>
      <vt:lpstr>Блиц турнир </vt:lpstr>
      <vt:lpstr>Вредная еда</vt:lpstr>
      <vt:lpstr>Блиц турнир </vt:lpstr>
      <vt:lpstr>Велотренажер</vt:lpstr>
      <vt:lpstr>Блиц турнир </vt:lpstr>
      <vt:lpstr>Спортзал</vt:lpstr>
      <vt:lpstr>Блиц турнир </vt:lpstr>
      <vt:lpstr>Сок фруктовый</vt:lpstr>
      <vt:lpstr>Блиц турнир </vt:lpstr>
      <vt:lpstr>Прививка</vt:lpstr>
      <vt:lpstr>Блиц турнир </vt:lpstr>
      <vt:lpstr>Диета</vt:lpstr>
      <vt:lpstr>Подведение итогов</vt:lpstr>
      <vt:lpstr>Спасибо за игру!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123</cp:lastModifiedBy>
  <cp:revision>49</cp:revision>
  <dcterms:created xsi:type="dcterms:W3CDTF">2020-12-24T06:50:24Z</dcterms:created>
  <dcterms:modified xsi:type="dcterms:W3CDTF">2021-01-03T08:49:21Z</dcterms:modified>
</cp:coreProperties>
</file>