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2" r:id="rId9"/>
    <p:sldId id="266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D5A9A-0EB7-4638-8AF1-88C0A9DD6961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6B6DA-2838-4C7C-8852-7DFA14D71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1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image" Target="../media/image16.jpg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1" y="1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9" r="68860" b="45876"/>
          <a:stretch/>
        </p:blipFill>
        <p:spPr>
          <a:xfrm>
            <a:off x="1499974" y="985392"/>
            <a:ext cx="2182228" cy="2050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80" b="49110"/>
          <a:stretch/>
        </p:blipFill>
        <p:spPr>
          <a:xfrm>
            <a:off x="5436096" y="3651120"/>
            <a:ext cx="3180233" cy="208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49" r="60515" b="1"/>
          <a:stretch/>
        </p:blipFill>
        <p:spPr>
          <a:xfrm>
            <a:off x="1240959" y="3912693"/>
            <a:ext cx="2700258" cy="1944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2" t="53047" r="6267"/>
          <a:stretch/>
        </p:blipFill>
        <p:spPr>
          <a:xfrm>
            <a:off x="5886466" y="928175"/>
            <a:ext cx="2555644" cy="20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6500" y="1"/>
            <a:ext cx="9110999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 учреждение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«Детский сад №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101 «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Березка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»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3284984"/>
            <a:ext cx="4968552" cy="720079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ru-RU" sz="40000" dirty="0" smtClean="0">
                <a:latin typeface="Times New Roman"/>
                <a:ea typeface="Calibri"/>
              </a:rPr>
              <a:t> </a:t>
            </a:r>
            <a:r>
              <a:rPr lang="ru-RU" sz="4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«Домашние птицы»</a:t>
            </a:r>
            <a:endParaRPr lang="ru-RU" sz="40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" y="25606"/>
            <a:ext cx="9144000" cy="6785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94" y="476672"/>
            <a:ext cx="752122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630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9" y="0"/>
            <a:ext cx="9144000" cy="6879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1412776"/>
            <a:ext cx="8064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447978"/>
            <a:ext cx="7560840" cy="4717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258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6336703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219056" y="2925231"/>
            <a:ext cx="3924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Гребешок аленький, Кафтанчик рябенький, Двойная бородка, Важная походка. </a:t>
            </a:r>
            <a:endParaRPr lang="ru-RU" sz="28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0" algn="ctr"/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Раньше 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всех встает, Голосисто поет. </a:t>
            </a:r>
            <a:endParaRPr lang="ru-RU" sz="28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0"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</a:t>
            </a: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Петух)</a:t>
            </a:r>
          </a:p>
        </p:txBody>
      </p:sp>
      <p:pic>
        <p:nvPicPr>
          <p:cNvPr id="8" name="krik_petuha_-_krik_petuh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857.935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 rot="20398878">
            <a:off x="467544" y="6095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8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5"/>
          <a:stretch/>
        </p:blipFill>
        <p:spPr>
          <a:xfrm>
            <a:off x="1617930" y="620688"/>
            <a:ext cx="6984776" cy="4968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14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4"/>
            <a:ext cx="9144000" cy="6841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48680"/>
            <a:ext cx="4896544" cy="521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udahtane-kuritsyi-3078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47.5811" end="59572.000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7544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0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77344"/>
            <a:ext cx="6192688" cy="4422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tsyiplyata-3737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2729.957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3528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tichiy_dvo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82.3718" end="133215.380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256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0" y="23374"/>
            <a:ext cx="9144000" cy="683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71"/>
            <a:ext cx="6624736" cy="3970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ndeika-zvonkii-aktivnyii-monotonnyi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4.9049" end="3872.62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2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5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9"/>
          <a:stretch/>
        </p:blipFill>
        <p:spPr>
          <a:xfrm>
            <a:off x="179512" y="93186"/>
            <a:ext cx="561662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80" y="2564904"/>
            <a:ext cx="4680520" cy="3210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zvuki-zhivotnyh-utk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32.4439" end="9704.88179999999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951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2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" y="49850"/>
            <a:ext cx="9144000" cy="682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usi-gagochut-27192 (1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865.064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6021288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5" b="20316"/>
          <a:stretch/>
        </p:blipFill>
        <p:spPr>
          <a:xfrm>
            <a:off x="179512" y="332656"/>
            <a:ext cx="496855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52" y="2924945"/>
            <a:ext cx="4860032" cy="338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550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1027</TotalTime>
  <Words>43</Words>
  <Application>Microsoft Office PowerPoint</Application>
  <PresentationFormat>Экран (4:3)</PresentationFormat>
  <Paragraphs>7</Paragraphs>
  <Slides>11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Антонина</dc:creator>
  <cp:lastModifiedBy>Антонина</cp:lastModifiedBy>
  <cp:revision>22</cp:revision>
  <dcterms:created xsi:type="dcterms:W3CDTF">2022-03-07T12:04:49Z</dcterms:created>
  <dcterms:modified xsi:type="dcterms:W3CDTF">2022-11-02T08:21:18Z</dcterms:modified>
</cp:coreProperties>
</file>