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9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03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3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4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2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8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1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1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4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1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6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6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D1230C-4865-4A9F-9882-B4A6B2103306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F0B616-CFF1-46B7-960C-C76C6E8C6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4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aa5/000219fc-4b2dc98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ala-market.com.ua/assets/images/plakaty/13105113uplakatzvirubkoyuajbolit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72" y="231766"/>
            <a:ext cx="4461164" cy="63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9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evoe.ru/wp-content/uploads/2017/11/sl_66571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1" y="533539"/>
            <a:ext cx="8572211" cy="57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reelance.ru/img/portfolio/pics/00/1D/FE/1965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7" y="346363"/>
            <a:ext cx="5321589" cy="720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4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mithfieldjustice.com/upload/2018/07/04/magic-lamp-aladdin-including-red-themes-lava-lamp-bedroom-aladdin-lamp-red-l-bfe2580adda6af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2" y="-235527"/>
            <a:ext cx="952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lipart-library.com/images/bpcqjjoT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5" y="211043"/>
            <a:ext cx="5990071" cy="63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8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ourscanner.co/blog/wp-content/uploads/2017/12/Norway-Christmas-Traditions-Around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30" y="1025237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0.liveinternet.ru/images/attach/b/2/26/576/26576800_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38" y="491403"/>
            <a:ext cx="5386244" cy="59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9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2.depositphotos.com/1114422/6394/v/950/depositphotos_63947027-stock-illustration-gold-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4" y="615646"/>
            <a:ext cx="8368145" cy="58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3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youpainter.ru/sites/default/files/styles/painting_page/public/users/ulyana_dombrovskaya/ulyana_dombrovskaya_carevna_lyagushka.jpg?itok=zc7a8tZ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printonic.ru/uploads/images/2016/02/28/img_56d339f01ab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3" y="424144"/>
            <a:ext cx="7682624" cy="57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1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etka-yg.ru/content/setka2018/index-bm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2" y="495589"/>
            <a:ext cx="6029902" cy="602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98521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Задание 5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0036" y="3394364"/>
            <a:ext cx="9110952" cy="186343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«Чей предмет?»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up/datai/109755/0016-03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39" y="475149"/>
            <a:ext cx="6785552" cy="60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4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tdata.ru/u17/photo3310/20957318160-0/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5" y="161870"/>
            <a:ext cx="7287202" cy="669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free-lancers.net/posted_files/N3F8DB1EEF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118455"/>
            <a:ext cx="6912264" cy="70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4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1.urokinachalki.ru/e/000bc8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2" y="194612"/>
            <a:ext cx="8246630" cy="61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sentiallyflowers.com/wp-content/uploads/2014/07/Golden-K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7" y="963767"/>
            <a:ext cx="7706303" cy="48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achalo4ka.ru/wp-content/uploads/2014/08/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95" y="0"/>
            <a:ext cx="9479797" cy="142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3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a-webdesign.com/images/cinderella-glass-slipper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7" y="656754"/>
            <a:ext cx="7855528" cy="66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laycast.ru/uploads/2017/06/21/228642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5" y="390468"/>
            <a:ext cx="4710545" cy="60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6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YiqA821LOm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1224774"/>
            <a:ext cx="7637030" cy="42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amachild.files.wordpress.com/2010/09/thumbelin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46" y="789709"/>
            <a:ext cx="8061725" cy="52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4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ics.clipartpng.com/Stethoscope_and_Medical_Thermometer_PNG_Clipart-3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11" y="0"/>
            <a:ext cx="6387664" cy="67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65</TotalTime>
  <Words>6</Words>
  <Application>Microsoft Office PowerPoint</Application>
  <PresentationFormat>Широкоэкранный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Tw Cen MT</vt:lpstr>
      <vt:lpstr>Капля</vt:lpstr>
      <vt:lpstr>Презентация PowerPoint</vt:lpstr>
      <vt:lpstr>Задание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DS1959-SKAZKA7</dc:creator>
  <cp:lastModifiedBy>DS1959-SKAZKA7</cp:lastModifiedBy>
  <cp:revision>7</cp:revision>
  <dcterms:created xsi:type="dcterms:W3CDTF">2019-03-27T10:10:41Z</dcterms:created>
  <dcterms:modified xsi:type="dcterms:W3CDTF">2019-03-27T11:15:55Z</dcterms:modified>
</cp:coreProperties>
</file>