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9375-E29E-408E-9090-F24C18BA108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5C5D-AE0A-47D9-B0A6-C973F46A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0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9375-E29E-408E-9090-F24C18BA108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5C5D-AE0A-47D9-B0A6-C973F46A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3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9375-E29E-408E-9090-F24C18BA108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5C5D-AE0A-47D9-B0A6-C973F46A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7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9375-E29E-408E-9090-F24C18BA108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5C5D-AE0A-47D9-B0A6-C973F46AA0B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8910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9375-E29E-408E-9090-F24C18BA108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5C5D-AE0A-47D9-B0A6-C973F46A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87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9375-E29E-408E-9090-F24C18BA108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5C5D-AE0A-47D9-B0A6-C973F46A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334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9375-E29E-408E-9090-F24C18BA108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5C5D-AE0A-47D9-B0A6-C973F46A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399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9375-E29E-408E-9090-F24C18BA108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5C5D-AE0A-47D9-B0A6-C973F46A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810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9375-E29E-408E-9090-F24C18BA108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5C5D-AE0A-47D9-B0A6-C973F46A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0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9375-E29E-408E-9090-F24C18BA108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5C5D-AE0A-47D9-B0A6-C973F46A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1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9375-E29E-408E-9090-F24C18BA108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5C5D-AE0A-47D9-B0A6-C973F46A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3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9375-E29E-408E-9090-F24C18BA108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5C5D-AE0A-47D9-B0A6-C973F46A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83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9375-E29E-408E-9090-F24C18BA108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5C5D-AE0A-47D9-B0A6-C973F46A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7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9375-E29E-408E-9090-F24C18BA108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5C5D-AE0A-47D9-B0A6-C973F46A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9375-E29E-408E-9090-F24C18BA108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5C5D-AE0A-47D9-B0A6-C973F46A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8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9375-E29E-408E-9090-F24C18BA108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5C5D-AE0A-47D9-B0A6-C973F46A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4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9375-E29E-408E-9090-F24C18BA108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5C5D-AE0A-47D9-B0A6-C973F46A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18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4799375-E29E-408E-9090-F24C18BA108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9C05C5D-AE0A-47D9-B0A6-C973F46A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21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aa5/000219fc-4b2dc983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339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448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ad81br.ucoz.ru/_si/0/30097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6" y="-35572"/>
            <a:ext cx="7606146" cy="68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638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3" y="618517"/>
            <a:ext cx="11499272" cy="5435919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Летела стрела и попала в болото,</a:t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>И в этом болоте поймал ее кто-то.</a:t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>Кто, распростившись с зеленою кожей,</a:t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>Сделался милой, красивой, пригожей?</a:t>
            </a:r>
          </a:p>
        </p:txBody>
      </p:sp>
    </p:spTree>
    <p:extLst>
      <p:ext uri="{BB962C8B-B14F-4D97-AF65-F5344CB8AC3E}">
        <p14:creationId xmlns:p14="http://schemas.microsoft.com/office/powerpoint/2010/main" val="14516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ZE25s9emL-o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4" y="420344"/>
            <a:ext cx="10501746" cy="590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270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543934" cy="5422065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Из леса птицы прилетают,</a:t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>Детишек малых забирают,</a:t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>К Яге в избушку их несут</a:t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>И в детской сказочке живут.</a:t>
            </a:r>
          </a:p>
        </p:txBody>
      </p:sp>
    </p:spTree>
    <p:extLst>
      <p:ext uri="{BB962C8B-B14F-4D97-AF65-F5344CB8AC3E}">
        <p14:creationId xmlns:p14="http://schemas.microsoft.com/office/powerpoint/2010/main" val="13838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vdp.mycdn.me/getImage?id=237059246735&amp;idx=3&amp;thumbType=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739775"/>
            <a:ext cx="9875116" cy="555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704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419243" cy="5588319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Отыскала мама дочку</a:t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>В распустившемся цветочке.</a:t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>Кто читал такую книжку,</a:t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>Знает девочку-малышку.</a:t>
            </a:r>
          </a:p>
        </p:txBody>
      </p:sp>
    </p:spTree>
    <p:extLst>
      <p:ext uri="{BB962C8B-B14F-4D97-AF65-F5344CB8AC3E}">
        <p14:creationId xmlns:p14="http://schemas.microsoft.com/office/powerpoint/2010/main" val="2977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booklya.ua/content/upload/product/174k/174089/800x800/510469/dyuymovoc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6" y="281785"/>
            <a:ext cx="8839200" cy="631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066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931861" cy="5366647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Оперением горя,</a:t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>Вся сверкает, как заря,</a:t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>А Иван-дурак ночами ее ловит для царя.</a:t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>Он ей в хвост сумел вцепиться,</a:t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>А зовут ее...</a:t>
            </a:r>
          </a:p>
        </p:txBody>
      </p:sp>
    </p:spTree>
    <p:extLst>
      <p:ext uri="{BB962C8B-B14F-4D97-AF65-F5344CB8AC3E}">
        <p14:creationId xmlns:p14="http://schemas.microsoft.com/office/powerpoint/2010/main" val="4665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iles.books.ru/pic/162001-163000/162708/162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83" y="595933"/>
            <a:ext cx="8600499" cy="590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169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779461" cy="5574465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Trebuchet MS" panose="020B0603020202020204" pitchFamily="34" charset="0"/>
              </a:rPr>
              <a:t>Я красив, силен, могуч,</a:t>
            </a:r>
            <a:r>
              <a:rPr lang="ru-RU" sz="6000" dirty="0">
                <a:solidFill>
                  <a:srgbClr val="FF0000"/>
                </a:solidFill>
              </a:rPr>
              <a:t/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  <a:latin typeface="Trebuchet MS" panose="020B0603020202020204" pitchFamily="34" charset="0"/>
              </a:rPr>
              <a:t>Я грознее грозных туч,</a:t>
            </a:r>
            <a:r>
              <a:rPr lang="ru-RU" sz="6000" dirty="0">
                <a:solidFill>
                  <a:srgbClr val="FF0000"/>
                </a:solidFill>
              </a:rPr>
              <a:t/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  <a:latin typeface="Trebuchet MS" panose="020B0603020202020204" pitchFamily="34" charset="0"/>
              </a:rPr>
              <a:t>Я умнее всех, нет слов, —</a:t>
            </a:r>
            <a:r>
              <a:rPr lang="ru-RU" sz="6000" dirty="0">
                <a:solidFill>
                  <a:srgbClr val="FF0000"/>
                </a:solidFill>
              </a:rPr>
              <a:t/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  <a:latin typeface="Trebuchet MS" panose="020B0603020202020204" pitchFamily="34" charset="0"/>
              </a:rPr>
              <a:t>Много у меня голов.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618517"/>
            <a:ext cx="11790218" cy="4424538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Задание 2</a:t>
            </a:r>
            <a:br>
              <a:rPr lang="ru-RU" sz="7200" b="1" i="1" dirty="0" smtClean="0">
                <a:solidFill>
                  <a:srgbClr val="FF0000"/>
                </a:solidFill>
              </a:rPr>
            </a:br>
            <a:r>
              <a:rPr lang="ru-RU" sz="7200" b="1" i="1" dirty="0" smtClean="0">
                <a:solidFill>
                  <a:srgbClr val="FF0000"/>
                </a:solidFill>
              </a:rPr>
              <a:t/>
            </a:r>
            <a:br>
              <a:rPr lang="ru-RU" sz="7200" b="1" i="1" dirty="0" smtClean="0">
                <a:solidFill>
                  <a:srgbClr val="FF0000"/>
                </a:solidFill>
              </a:rPr>
            </a:br>
            <a:r>
              <a:rPr lang="ru-RU" sz="7200" b="1" i="1" dirty="0" smtClean="0">
                <a:solidFill>
                  <a:srgbClr val="FF0000"/>
                </a:solidFill>
              </a:rPr>
              <a:t>«Угадай героя сказки»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17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lusana.ru/files/24839/653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61674"/>
            <a:ext cx="8936182" cy="60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6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710189" cy="5283519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Trebuchet MS" panose="020B0603020202020204" pitchFamily="34" charset="0"/>
              </a:rPr>
              <a:t>Сейчас потолкуем о книжке другой,</a:t>
            </a: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  <a:latin typeface="Trebuchet MS" panose="020B0603020202020204" pitchFamily="34" charset="0"/>
              </a:rPr>
              <a:t>Тут синее море, тут берег крутой.</a:t>
            </a: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  <a:latin typeface="Trebuchet MS" panose="020B0603020202020204" pitchFamily="34" charset="0"/>
              </a:rPr>
              <a:t>Старик вышел к морю, он невод забросил.</a:t>
            </a: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  <a:latin typeface="Trebuchet MS" panose="020B0603020202020204" pitchFamily="34" charset="0"/>
              </a:rPr>
              <a:t>Кого он поймает и что он попросит?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c24.edusite.ru/images/p165_zolotryibpoz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64" y="295716"/>
            <a:ext cx="8839199" cy="617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656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900igr.net/up/datas/204339/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57" y="6701"/>
            <a:ext cx="9140825" cy="685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8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419243" cy="5366647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Нет ни речки, ни пруда.</a:t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>Где воды напиться?</a:t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>Очень вкусная вода</a:t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>В ямке от копытца.</a:t>
            </a:r>
          </a:p>
        </p:txBody>
      </p:sp>
    </p:spTree>
    <p:extLst>
      <p:ext uri="{BB962C8B-B14F-4D97-AF65-F5344CB8AC3E}">
        <p14:creationId xmlns:p14="http://schemas.microsoft.com/office/powerpoint/2010/main" val="388325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2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10225280" cy="5408210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Лечит маленьких детей,</a:t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>Лечит маленьких зверей.</a:t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>Сквозь очки на всех глядит</a:t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>Добрый доктор...</a:t>
            </a:r>
          </a:p>
        </p:txBody>
      </p:sp>
    </p:spTree>
    <p:extLst>
      <p:ext uri="{BB962C8B-B14F-4D97-AF65-F5344CB8AC3E}">
        <p14:creationId xmlns:p14="http://schemas.microsoft.com/office/powerpoint/2010/main" val="42090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56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710189" cy="5463628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На лесной опушке</a:t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>Сидит она в избушке.</a:t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>Спокойно жить не хочет,</a:t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>Царевичей морочит.</a:t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>Ступа с метелкой ей дорога,</a:t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>Это зловредная...</a:t>
            </a:r>
          </a:p>
        </p:txBody>
      </p:sp>
    </p:spTree>
    <p:extLst>
      <p:ext uri="{BB962C8B-B14F-4D97-AF65-F5344CB8AC3E}">
        <p14:creationId xmlns:p14="http://schemas.microsoft.com/office/powerpoint/2010/main" val="21057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hCnNL7bW_aM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4" y="562787"/>
            <a:ext cx="10310185" cy="579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359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613207" cy="5477483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Trebuchet MS" panose="020B0603020202020204" pitchFamily="34" charset="0"/>
              </a:rPr>
              <a:t>С букварем шагает в школу</a:t>
            </a: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  <a:latin typeface="Trebuchet MS" panose="020B0603020202020204" pitchFamily="34" charset="0"/>
              </a:rPr>
              <a:t>Деревянный мальчуган.</a:t>
            </a: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  <a:latin typeface="Trebuchet MS" panose="020B0603020202020204" pitchFamily="34" charset="0"/>
              </a:rPr>
              <a:t>Попадает вместо школы</a:t>
            </a: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  <a:latin typeface="Trebuchet MS" panose="020B0603020202020204" pitchFamily="34" charset="0"/>
              </a:rPr>
              <a:t>В полотняный балаган.</a:t>
            </a: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  <a:latin typeface="Trebuchet MS" panose="020B0603020202020204" pitchFamily="34" charset="0"/>
              </a:rPr>
              <a:t>Как зовется эта книжка?</a:t>
            </a: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  <a:latin typeface="Trebuchet MS" panose="020B0603020202020204" pitchFamily="34" charset="0"/>
              </a:rPr>
              <a:t>Как зовется тот мальчишка?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63</TotalTime>
  <Words>52</Words>
  <Application>Microsoft Office PowerPoint</Application>
  <PresentationFormat>Широкоэкранный</PresentationFormat>
  <Paragraphs>11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Tw Cen MT</vt:lpstr>
      <vt:lpstr>Капля</vt:lpstr>
      <vt:lpstr>Презентация PowerPoint</vt:lpstr>
      <vt:lpstr>Задание 2  «Угадай героя сказки»</vt:lpstr>
      <vt:lpstr>Нет ни речки, ни пруда. Где воды напиться? Очень вкусная вода В ямке от копытца.</vt:lpstr>
      <vt:lpstr>Презентация PowerPoint</vt:lpstr>
      <vt:lpstr>Лечит маленьких детей, Лечит маленьких зверей. Сквозь очки на всех глядит Добрый доктор...</vt:lpstr>
      <vt:lpstr>Презентация PowerPoint</vt:lpstr>
      <vt:lpstr>На лесной опушке Сидит она в избушке. Спокойно жить не хочет, Царевичей морочит. Ступа с метелкой ей дорога, Это зловредная...</vt:lpstr>
      <vt:lpstr>Презентация PowerPoint</vt:lpstr>
      <vt:lpstr>С букварем шагает в школу Деревянный мальчуган. Попадает вместо школы В полотняный балаган. Как зовется эта книжка? Как зовется тот мальчишка?</vt:lpstr>
      <vt:lpstr>Презентация PowerPoint</vt:lpstr>
      <vt:lpstr>Летела стрела и попала в болото, И в этом болоте поймал ее кто-то. Кто, распростившись с зеленою кожей, Сделался милой, красивой, пригожей?</vt:lpstr>
      <vt:lpstr>Презентация PowerPoint</vt:lpstr>
      <vt:lpstr>Из леса птицы прилетают, Детишек малых забирают, К Яге в избушку их несут И в детской сказочке живут.</vt:lpstr>
      <vt:lpstr>Презентация PowerPoint</vt:lpstr>
      <vt:lpstr>Отыскала мама дочку В распустившемся цветочке. Кто читал такую книжку, Знает девочку-малышку.</vt:lpstr>
      <vt:lpstr>Презентация PowerPoint</vt:lpstr>
      <vt:lpstr>Оперением горя, Вся сверкает, как заря, А Иван-дурак ночами ее ловит для царя. Он ей в хвост сумел вцепиться, А зовут ее...</vt:lpstr>
      <vt:lpstr>Презентация PowerPoint</vt:lpstr>
      <vt:lpstr>Я красив, силен, могуч, Я грознее грозных туч, Я умнее всех, нет слов, — Много у меня голов.</vt:lpstr>
      <vt:lpstr>Презентация PowerPoint</vt:lpstr>
      <vt:lpstr>Сейчас потолкуем о книжке другой, Тут синее море, тут берег крутой. Старик вышел к морю, он невод забросил. Кого он поймает и что он попросит?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DS1959-SKAZKA7</dc:creator>
  <cp:lastModifiedBy>DS1959-SKAZKA7</cp:lastModifiedBy>
  <cp:revision>7</cp:revision>
  <dcterms:created xsi:type="dcterms:W3CDTF">2019-03-27T04:06:42Z</dcterms:created>
  <dcterms:modified xsi:type="dcterms:W3CDTF">2019-03-27T11:23:22Z</dcterms:modified>
</cp:coreProperties>
</file>