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303" r:id="rId2"/>
    <p:sldId id="374" r:id="rId3"/>
    <p:sldId id="346" r:id="rId4"/>
    <p:sldId id="345" r:id="rId5"/>
    <p:sldId id="350" r:id="rId6"/>
    <p:sldId id="348" r:id="rId7"/>
    <p:sldId id="368" r:id="rId8"/>
    <p:sldId id="369" r:id="rId9"/>
    <p:sldId id="370" r:id="rId10"/>
    <p:sldId id="371" r:id="rId11"/>
    <p:sldId id="310" r:id="rId12"/>
    <p:sldId id="309" r:id="rId13"/>
    <p:sldId id="328" r:id="rId14"/>
    <p:sldId id="334" r:id="rId15"/>
    <p:sldId id="316" r:id="rId16"/>
    <p:sldId id="339" r:id="rId17"/>
    <p:sldId id="338" r:id="rId18"/>
    <p:sldId id="3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>
        <p:scale>
          <a:sx n="75" d="100"/>
          <a:sy n="75" d="100"/>
        </p:scale>
        <p:origin x="-70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5" descr="https://static.wixstatic.com/media/bcf212_9501e435b6ae43eebeaa4e6c0f9dbb00~mv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45290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www.xn----htbc6aclibhc6h.xn--p1ai/upload/iblock/db8/db82896b20b734056cd9a1d4dd16954a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81" t="10661" r="6944" b="14706"/>
          <a:stretch>
            <a:fillRect/>
          </a:stretch>
        </p:blipFill>
        <p:spPr bwMode="auto">
          <a:xfrm>
            <a:off x="1000100" y="3643314"/>
            <a:ext cx="72866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3071810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«Развивающая среда по сенсорному развитию для детей с ОВЗ»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642918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Дошкольный возраст – это 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«золотая пора» сенсорного развития                                                </a:t>
            </a:r>
          </a:p>
          <a:p>
            <a:pPr algn="r"/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Профессор  Н.М.  Щелованов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571480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Сенсомоторные мини - центры 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марина\Desktop\Математика\20220125_17051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71472" y="1285860"/>
            <a:ext cx="7929618" cy="486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35716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тренажеры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ds05.infourok.ru/uploads/ex/0449/00015050-28bfec81/img1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543035" y="3171817"/>
            <a:ext cx="212884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900igr.net/up/datas/147337/01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000504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900igr.net/up/datas/147337/01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fs.znanio.ru/methodology/images/eb/af/ebaf49d6968a7790bbfde1b494e263c880b0da2b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1500174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ds05.infourok.ru/uploads/ex/0449/00015050-28bfec81/img13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1142984"/>
            <a:ext cx="2376486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http://xn--445-mdd3bn9a.xn--p1ai/images/%D0%92%D0%9E%D0%94%D0%90/240420/s1200_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42862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yslide.ru/documents_3/4bb0b75bf7a77c1b7a46fbab0c15dc8b/img3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857628"/>
            <a:ext cx="3786214" cy="251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285729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использованием нетрадиционного материала</a:t>
            </a:r>
            <a:endParaRPr lang="ru-RU" sz="3600" b="1" dirty="0"/>
          </a:p>
        </p:txBody>
      </p:sp>
      <p:pic>
        <p:nvPicPr>
          <p:cNvPr id="11" name="Рисунок 10" descr="http://900igr.net/up/datas/171068/02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57628"/>
            <a:ext cx="41434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ds05.infourok.ru/uploads/ex/0822/001257a1-6a020856/hello_html_m65e9514f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500174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тренажеры, пособия служащие для развития тактильной чувствительности и развитие мелкой моторики</a:t>
            </a:r>
            <a:endParaRPr lang="ru-RU" sz="2000" b="1" dirty="0"/>
          </a:p>
        </p:txBody>
      </p:sp>
      <p:pic>
        <p:nvPicPr>
          <p:cNvPr id="6" name="Рисунок 5" descr="C:\Users\марина\Downloads\Screenshot 2022-01-16 at 17-04-26 Развивающий сортер IQ-ZABIAKA Зайкины тарелки , 10 заданий, 20 бомбошек, 4 тарелочки сорт[...].pn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928670"/>
            <a:ext cx="33575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рина\Desktop\Математика\20220124_12295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42910" y="1428736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5.infourok.ru/uploads/ex/0b00/001540af-45f0eb10/img19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000504"/>
            <a:ext cx="2714644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ds05.infourok.ru/uploads/ex/0d01/00113788-20f0989e/img1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429132"/>
            <a:ext cx="2928958" cy="171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s05.infourok.ru/uploads/ex/0121/00062f28-7474d1a8/img8.jp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1643050"/>
            <a:ext cx="2286016" cy="192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detsad-shop.ru/images/thumbnails/1192/976/detailed/21/Ladoshki2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071942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821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928670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«Тонет - не тонет»: испытание на «плавучесть» игрушек из разного  материала.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Замораживание воды в разных формочках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Пускание мыльных пузырей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«Цветные капельки»: капание из пипеток в баночки с водой жидкой краски различной густоты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Центр\Desktop\Фото работа\IMG_20180116_0934431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500306"/>
            <a:ext cx="2428892" cy="35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марина\Pictures\Детский сад  ДЕТИ\2012 год\Фото 2 группа\DSCN242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3143248"/>
            <a:ext cx="2071702" cy="312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SC0234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071678"/>
            <a:ext cx="3500434" cy="230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арина\Pictures\Детский сад  ДЕТИ\2010 год\Разные\14.09.10 -  217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4357694"/>
            <a:ext cx="2286016" cy="204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Развивающие игры, направленные на сенсорное развитие  планируются и организуются ежедневно  с детьми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Наглядный материал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8" descr="C:\Users\марина\Desktop\Математика\IMG-20220113-WA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643050"/>
            <a:ext cx="3480966" cy="255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C:\Users\марина\Desktop\Математика\IMG-20220113-WA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604" y="1651000"/>
            <a:ext cx="3467888" cy="254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C:\Users\марина\Desktop\Математика\20220114_1014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4214818"/>
            <a:ext cx="3500447" cy="237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5"/>
            <a:ext cx="8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Наглядный материал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C:\Users\марина\Desktop\Математика\IMG-20220113-WA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407193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 descr="C:\Users\марина\Pictures\Детский сад  ДЕТИ\2017 год\Игры в группе\P11404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714488"/>
            <a:ext cx="41433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357166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Методическая  литература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s://myslide.ru/documents_3/c5774ba9afd61eb21926b014b21d9072/img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2206">
            <a:off x="527078" y="1227815"/>
            <a:ext cx="18573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du180.minsk.edu.by/ru/sm_full.aspx?guid=404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0995">
            <a:off x="5285301" y="1069371"/>
            <a:ext cx="178792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du180.minsk.edu.by/ru/sm_full.aspx?guid=404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826">
            <a:off x="7143768" y="3714752"/>
            <a:ext cx="15098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du180.minsk.edu.by/ru/sm_full.aspx?guid=404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285860"/>
            <a:ext cx="18974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g.labirint.ru/rcimg/c695f13635141a22e2cc2541b2fb2c43/1920x1080/comments_pic/1520/0_934cc274e5b0286c106084c0b035a772_1431599211.jpg?143159929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000504"/>
            <a:ext cx="1737175" cy="230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aton.com/mod_files/catalog_1_items/img_img_catalog_1_items_3304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1142984"/>
            <a:ext cx="1776419" cy="245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xn----8sbfklga1asckj6a.xn--p1ai/800/600/https/www.ru-shop.cz/254890-thickbox_default/razvitie-poznavatelnykh-sposobnostej-u-starshikh-doshkolnikov-s-zaderzhkoj-psikhicheskogo-razvitiya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9072">
            <a:off x="3633492" y="1130050"/>
            <a:ext cx="1763871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cf2.ppt-online.org/files2/slide/a/AzFshqIKygRrSPTj3W405xaEM17iZdvc26BmYeQop/slide-0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786190"/>
            <a:ext cx="17145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марина\Desktop\695874-1000x1000-product_popup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1851">
            <a:off x="2022615" y="3927952"/>
            <a:ext cx="1726131" cy="235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yslide.ru/documents_3/c5774ba9afd61eb21926b014b21d9072/img6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3571876"/>
            <a:ext cx="182215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C:\Users\марина\Desktop\003.png"/>
          <p:cNvPicPr/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285860"/>
            <a:ext cx="5643602" cy="51435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28662" y="428604"/>
            <a:ext cx="7429552" cy="11079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 !</a:t>
            </a:r>
            <a:endParaRPr lang="ru-RU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428604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Актуальность</a:t>
            </a:r>
            <a:endParaRPr lang="ru-RU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500438"/>
            <a:ext cx="7929618" cy="296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Сенсорика</a:t>
            </a: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(от лат. </a:t>
            </a:r>
            <a:r>
              <a:rPr lang="ru-RU" sz="2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sensus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«восприятие») — категория, описывающая непосредственное восприятие ощущений, внешних воздействий. 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В физиологии сенсорика — функция нервной системы, заключающаяся в восприятии внешних раздражителей. </a:t>
            </a:r>
          </a:p>
          <a:p>
            <a:pPr algn="just"/>
            <a:r>
              <a:rPr lang="ru-RU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Сенсорное развитие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ребенка – это усвоение понятий о предметных свойствах (форме, цвете, величине) и формирование восприятия.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Оно является основой развития умственных способностей и оказывает прямое воздействие на дальнейшее обучение.</a:t>
            </a:r>
          </a:p>
          <a:p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1214422"/>
            <a:ext cx="47149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Мир входит в сознание человека лишь через дверь органов внешних чувств. Если она закрыта, то он не может войти в него, не может вступить с ним в связь. Мир тогда не существует для сознания....» </a:t>
            </a:r>
          </a:p>
          <a:p>
            <a:pPr algn="r"/>
            <a:r>
              <a:rPr lang="ru-RU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Б. </a:t>
            </a:r>
            <a:r>
              <a:rPr lang="ru-RU" sz="2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Прейер</a:t>
            </a:r>
            <a:r>
              <a:rPr lang="ru-RU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       </a:t>
            </a:r>
          </a:p>
          <a:p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71480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 - центры сенсорного развития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142985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стимуляции сенсорных функций (зрение, осязание, слух, обоняние…)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марина\Pictures\Детский сад  ДЕТИ\2015 год\В группе РАЗНОЕ\P106097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14818"/>
            <a:ext cx="3000396" cy="197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марина\Pictures\Детский сад  ДЕТИ\2012 год\Фото 2 группа\DSCN215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2857520" cy="228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марина\Pictures\Детский сад  ДЕТИ\2012 год\Фото 2 группа\DSCN215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643050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марина\Pictures\Детский сад  ДЕТИ\2012 год\Занятие по математике Н.В\DSCN694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143380"/>
            <a:ext cx="2714644" cy="22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марина\Pictures\Детский сад  ДЕТИ\2022 год\Занятия\Математика\20220110_101936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47387" y="2639035"/>
            <a:ext cx="33492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82868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       </a:t>
            </a:r>
          </a:p>
          <a:p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развития мелкой моторики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71480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Сенсомоторные мини - центры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марина\Desktop\Математика\20220114_10474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8259" y="2274892"/>
            <a:ext cx="390688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арина\Desktop\Математика\20220119_16110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93433" y="2235997"/>
            <a:ext cx="38291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       </a:t>
            </a:r>
          </a:p>
          <a:p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активизации когнитивных процессов (мышления, внимания, восприятия, памяти)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71480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Сенсомоторные мини - центры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марина\Desktop\Математика\IMG-20220113-WA000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285992"/>
            <a:ext cx="2643206" cy="37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арина\Desktop\Математика\20220119_16235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38345" y="2862325"/>
            <a:ext cx="37958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арина\Desktop\Математика\20220117_16504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88914" y="2903502"/>
            <a:ext cx="380678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       </a:t>
            </a:r>
          </a:p>
          <a:p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для повышения мотивации к самостоятельной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28604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Сенсомоторные мини - центры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марина\Desktop\Математика\20220114_09533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28596" y="4143380"/>
            <a:ext cx="3214710" cy="234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арина\Pictures\Детский сад  ДЕТИ\2022 год\Занятия\Математика\20220110_10442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857883" y="4214818"/>
            <a:ext cx="2986087" cy="223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марина\Desktop\Математика\20220117_16432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28594" y="1785926"/>
            <a:ext cx="321471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марина\Desktop\Математика\20220117_16303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01697" y="3184791"/>
            <a:ext cx="34406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марина\Pictures\Детский сад  ДЕТИ\2022 год\Занятия\Математика\20220111_170734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62181" y="1553069"/>
            <a:ext cx="2357455" cy="2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C:\Users\марина\Desktop\Математика\20220125_16441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00100" y="2143116"/>
            <a:ext cx="7000924" cy="428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 - развивающая среда по сенсорному развитию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имеет место находиться во всех сферах деятельности,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она всегда доступна нашим детям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571480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Сенсомоторные мини - центры 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марина\Desktop\Математика\20220125_17035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28662" y="1357298"/>
            <a:ext cx="725173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571480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Сенсомоторные мини - центры 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марина\Desktop\Математика\20220125_16460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57224" y="1285860"/>
            <a:ext cx="7358114" cy="456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1655</TotalTime>
  <Words>295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</cp:lastModifiedBy>
  <cp:revision>197</cp:revision>
  <dcterms:created xsi:type="dcterms:W3CDTF">2017-12-18T15:20:30Z</dcterms:created>
  <dcterms:modified xsi:type="dcterms:W3CDTF">2022-08-26T12:17:49Z</dcterms:modified>
</cp:coreProperties>
</file>