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2" r:id="rId4"/>
    <p:sldId id="271" r:id="rId5"/>
    <p:sldId id="266" r:id="rId6"/>
    <p:sldId id="260" r:id="rId7"/>
    <p:sldId id="261" r:id="rId8"/>
    <p:sldId id="262" r:id="rId9"/>
    <p:sldId id="263" r:id="rId10"/>
    <p:sldId id="268" r:id="rId11"/>
    <p:sldId id="267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1711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0740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6963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2040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8181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4194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74057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91492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18867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2369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8256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D5572-0E39-4320-985F-3BEC097AF66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17319-D8E5-4842-831C-58FEA2BDD97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xmlns="" val="211047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-volga.ru/content/meditsinskie-vuzy-rf-polnyi-spisok" TargetMode="External"/><Relationship Id="rId2" Type="http://schemas.openxmlformats.org/officeDocument/2006/relationships/hyperlink" Target="https://&#1073;&#1084;&#1101;.&#1086;&#1088;&#1075;/index.php/%D0%9C%D0%95%D0%94%D0%98%D0%A6%D0%98%D0%9D%D0%A1%D0%9A%D0%98%D0%95_%D0%98%D0%9D%D0%A1%D0%A2%D0%98%D0%A2%D0%A3%D0%A2%D0%A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s.wikireading.ru/228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Научно-практическая конференция по физике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sz="36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chemeClr val="tx1"/>
                </a:solidFill>
              </a:rPr>
              <a:t>«На стыке наук: Физика и биология»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г. Сергиев Посад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02.04.2019 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617" y="1406768"/>
            <a:ext cx="5880297" cy="487973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357404" y="0"/>
            <a:ext cx="427657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Достижения в области физических и технических изысканий находят широкое применение в медицинских исследованиях, позволяют создавать новые, более точные и надежные приборы и аппараты, которые спасут множество жизней.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6776" y="-1"/>
            <a:ext cx="1128229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Нет ничего страшнее деятельного невежества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(Гёте)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науки, сложностью превосходящей медицину. Она выходит за пределы человеческого разума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Томас Юнг)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6776" y="-1"/>
            <a:ext cx="1128229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748145"/>
            <a:ext cx="12192000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БольшаяМедицинская энциклопедия.- Режим доступа: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https://xn--90aw5c.xn--c1avg/index.php/%D0%9C%D0%95%D0%94%D0%98%D0%A6%D0%98%D0%9D%D0%A1%D0%9A%D0%98%D0%95_%D0%98%D0%9D%D0%A1%D0%A2%D0%98%D0%A2%D0%A3%D0%A2%D0%AB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2.Медицинские вузы РФ.- Режим доступа: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http://www.my-volga.ru/content/meditsinskie-vuzy-rf-polnyi-spisok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Подколзина В.А., Медицинская физика.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Режим доступа: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https://fis.wikireading.ru/2286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Петренко Ю , Нужна ли физика врачу?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Режим доступа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nkj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archive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articles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/2876/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Денденбер С.В. и др. , Электив 9:Физика.Химия.Биология:Конструктор элективных курсов 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М., 5 за знания, 2006.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93895"/>
            <a:ext cx="10363200" cy="2264899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в белом халате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0646" y="2630659"/>
            <a:ext cx="7413674" cy="33267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Авторы:Райлян Полина, Живодёрова Полина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8класс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Руководитель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физики Круглова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А.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МБОУ «Сватковская ООШ»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:\Users\admin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3" y="2152359"/>
            <a:ext cx="5938272" cy="3953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0854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Цель  работы:</a:t>
            </a:r>
            <a:r>
              <a:rPr lang="ru-RU" dirty="0" smtClean="0">
                <a:solidFill>
                  <a:schemeClr val="tx1"/>
                </a:solidFill>
              </a:rPr>
              <a:t> выявить. как физика и медицина связаны между собой, суммировать знания, полученные на уроках физики и биологии.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r>
              <a:rPr lang="ru-RU" dirty="0" smtClean="0">
                <a:solidFill>
                  <a:schemeClr val="tx1"/>
                </a:solidFill>
              </a:rPr>
              <a:t> 1)исследовать и проанализировать источники информации; 2)изучить сущность и  историю  развития медицинской физики;3)овладеть терминологией и теоретическим материалом, связанным с темой данной работы ;4)представить результаты исследования; 5)сформулировать выводы по результатам исследования.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Медицинская физика </a:t>
            </a:r>
            <a:r>
              <a:rPr lang="ru-RU" dirty="0" smtClean="0">
                <a:solidFill>
                  <a:schemeClr val="tx1"/>
                </a:solidFill>
              </a:rPr>
              <a:t>– это наука о системе, которая состоит из физических приборов и излучений, лечебно-диагностических аппаратов и технологий.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Цель медицинской физики </a:t>
            </a:r>
            <a:r>
              <a:rPr lang="ru-RU" dirty="0" smtClean="0">
                <a:solidFill>
                  <a:schemeClr val="tx1"/>
                </a:solidFill>
              </a:rPr>
              <a:t>– изучение этих систем профилактики и диагностики заболеваний, а также лечение больных с помощью методов и средств физики, математики и техники. Природа заболеваний и механизм выздоровления во многих случаях имеют биофизическое объяснение.[3]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09" y="609601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СВЯЗЬ ФИЗИКИ С МЕДИЦИНОЙ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812" y="1315448"/>
            <a:ext cx="2881746" cy="3411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953" y="1245109"/>
            <a:ext cx="4364048" cy="2911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7564" y="1094511"/>
            <a:ext cx="49149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скелет и мышцы – механика, теория упругости, теория устойчивости;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глаз и зрение – оптика и электричество;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слух – акустика и электрические импульсы;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сердце и сосуды – гидравлика;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мозг и нервная система – электричество;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дыхательная система и обмен веществ – диффузия.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037776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032" y="1589649"/>
            <a:ext cx="2314382" cy="2757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53" y="4220308"/>
            <a:ext cx="2419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 (около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460 года до 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370 года до 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7319" y="1645921"/>
            <a:ext cx="2351961" cy="2883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7089" y="4698609"/>
            <a:ext cx="310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Гален (II век н.э.)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2560" y="1647945"/>
            <a:ext cx="2199060" cy="2821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9605" y="4572000"/>
            <a:ext cx="389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 (1452 –1519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3889" y="295421"/>
            <a:ext cx="9678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</a:t>
            </a:r>
            <a:r>
              <a:rPr lang="ru-RU" sz="3600" b="1" dirty="0" smtClean="0"/>
              <a:t>ПОЗНАЙ СЕБЯ И ТЫ ПОЗНАЕШЬ ВЕСЬ МИР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56823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1217454"/>
            <a:ext cx="2982351" cy="3707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766" y="5195455"/>
            <a:ext cx="382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Гильберт (1544-1603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318" y="1209822"/>
            <a:ext cx="2764745" cy="3714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4319" y="5188436"/>
            <a:ext cx="3047354" cy="38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Томас Юнг (1773-1829)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020" y="1167618"/>
            <a:ext cx="2768705" cy="3754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6020" y="5188436"/>
            <a:ext cx="3340453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err="1" smtClean="0"/>
              <a:t>Юлиус</a:t>
            </a:r>
            <a:r>
              <a:rPr lang="ru-RU" dirty="0" smtClean="0"/>
              <a:t> Роберт Майер </a:t>
            </a:r>
            <a:r>
              <a:rPr lang="ru-RU" dirty="0"/>
              <a:t>(1814-1878)</a:t>
            </a:r>
          </a:p>
        </p:txBody>
      </p:sp>
    </p:spTree>
    <p:extLst>
      <p:ext uri="{BB962C8B-B14F-4D97-AF65-F5344CB8AC3E}">
        <p14:creationId xmlns:p14="http://schemas.microsoft.com/office/powerpoint/2010/main" xmlns="" val="3244076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56" y="1075986"/>
            <a:ext cx="2947393" cy="3969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56" y="5167746"/>
            <a:ext cx="3380508" cy="56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 Гельмгольц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1821-1894</a:t>
            </a:r>
            <a:r>
              <a:rPr lang="ru-RU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7595" y="992861"/>
            <a:ext cx="2658794" cy="405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2727" y="5144594"/>
            <a:ext cx="3532909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Жан-Луи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Пуазейль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(1799-1869)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095" y="1052067"/>
            <a:ext cx="2876923" cy="3974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9094" y="5203896"/>
            <a:ext cx="3496541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Джероламо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(1501-1576)</a:t>
            </a:r>
          </a:p>
        </p:txBody>
      </p:sp>
    </p:spTree>
    <p:extLst>
      <p:ext uri="{BB962C8B-B14F-4D97-AF65-F5344CB8AC3E}">
        <p14:creationId xmlns:p14="http://schemas.microsoft.com/office/powerpoint/2010/main" xmlns="" val="83490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6" y="1083212"/>
            <a:ext cx="2935076" cy="4298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7253" y="5381440"/>
            <a:ext cx="2826327" cy="111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Жан-Бернар-Леон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Фуко (1819-1868)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449" y="1091857"/>
            <a:ext cx="3058003" cy="4289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3449" y="5500254"/>
            <a:ext cx="3657600" cy="111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Михайлович Сеченов (1829-1905)</a:t>
            </a:r>
          </a:p>
        </p:txBody>
      </p:sp>
    </p:spTree>
    <p:extLst>
      <p:ext uri="{BB962C8B-B14F-4D97-AF65-F5344CB8AC3E}">
        <p14:creationId xmlns:p14="http://schemas.microsoft.com/office/powerpoint/2010/main" xmlns="" val="728083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696</TotalTime>
  <Words>461</Words>
  <Application>Microsoft Office PowerPoint</Application>
  <PresentationFormat>Произвольный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La mente</vt:lpstr>
      <vt:lpstr>Научно-практическая конференция по физике</vt:lpstr>
      <vt:lpstr>Физика в белом халате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В БЕЛОМ ХАЛАТЕ</dc:title>
  <dc:creator>Полина Райлян</dc:creator>
  <cp:lastModifiedBy>admin</cp:lastModifiedBy>
  <cp:revision>66</cp:revision>
  <dcterms:created xsi:type="dcterms:W3CDTF">2019-03-20T16:01:08Z</dcterms:created>
  <dcterms:modified xsi:type="dcterms:W3CDTF">2019-04-02T07:57:31Z</dcterms:modified>
</cp:coreProperties>
</file>