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075037"/>
              </p:ext>
            </p:extLst>
          </p:nvPr>
        </p:nvGraphicFramePr>
        <p:xfrm>
          <a:off x="-180528" y="0"/>
          <a:ext cx="943304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Слайд" r:id="rId3" imgW="4571964" imgH="3428947" progId="PowerPoint.Slide.8">
                  <p:embed/>
                </p:oleObj>
              </mc:Choice>
              <mc:Fallback>
                <p:oleObj name="Слайд" r:id="rId3" imgW="4571964" imgH="342894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0"/>
                        <a:ext cx="943304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031" y="764704"/>
            <a:ext cx="90679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i="1" dirty="0">
                <a:solidFill>
                  <a:srgbClr val="C00000"/>
                </a:solidFill>
              </a:rPr>
              <a:t>Задачи с практическим содержанием по теме: </a:t>
            </a:r>
          </a:p>
          <a:p>
            <a:pPr algn="ctr">
              <a:lnSpc>
                <a:spcPct val="150000"/>
              </a:lnSpc>
            </a:pPr>
            <a:r>
              <a:rPr lang="ru-RU" sz="4800" b="1" i="1" dirty="0" smtClean="0">
                <a:solidFill>
                  <a:srgbClr val="C00000"/>
                </a:solidFill>
              </a:rPr>
              <a:t>«Площадь поверхности</a:t>
            </a:r>
          </a:p>
          <a:p>
            <a:pPr algn="ctr">
              <a:lnSpc>
                <a:spcPct val="150000"/>
              </a:lnSpc>
            </a:pPr>
            <a:r>
              <a:rPr lang="ru-RU" sz="4800" b="1" i="1" dirty="0" smtClean="0">
                <a:solidFill>
                  <a:srgbClr val="C00000"/>
                </a:solidFill>
              </a:rPr>
              <a:t> </a:t>
            </a:r>
            <a:r>
              <a:rPr lang="ru-RU" sz="4800" b="1" i="1">
                <a:solidFill>
                  <a:srgbClr val="C00000"/>
                </a:solidFill>
              </a:rPr>
              <a:t>тел </a:t>
            </a:r>
            <a:r>
              <a:rPr lang="ru-RU" sz="4800" b="1" i="1" smtClean="0">
                <a:solidFill>
                  <a:srgbClr val="C00000"/>
                </a:solidFill>
              </a:rPr>
              <a:t>вращения».</a:t>
            </a:r>
            <a:endParaRPr lang="ru-RU" sz="4800" b="1" i="1" dirty="0" smtClean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ru-RU" sz="2400" b="1" i="1" dirty="0" err="1" smtClean="0"/>
              <a:t>Былинкина</a:t>
            </a:r>
            <a:r>
              <a:rPr lang="ru-RU" sz="2400" b="1" i="1" dirty="0" smtClean="0"/>
              <a:t> О.В.</a:t>
            </a:r>
          </a:p>
        </p:txBody>
      </p:sp>
    </p:spTree>
    <p:extLst>
      <p:ext uri="{BB962C8B-B14F-4D97-AF65-F5344CB8AC3E}">
        <p14:creationId xmlns:p14="http://schemas.microsoft.com/office/powerpoint/2010/main" val="3618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282047"/>
              </p:ext>
            </p:extLst>
          </p:nvPr>
        </p:nvGraphicFramePr>
        <p:xfrm>
          <a:off x="-180528" y="0"/>
          <a:ext cx="943304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Слайд" r:id="rId3" imgW="4571964" imgH="3428947" progId="PowerPoint.Slide.8">
                  <p:embed/>
                </p:oleObj>
              </mc:Choice>
              <mc:Fallback>
                <p:oleObj name="Слайд" r:id="rId3" imgW="4571964" imgH="3428947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0"/>
                        <a:ext cx="943304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659620"/>
            <a:ext cx="4140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Ведро цилиндрической формы имеет высоту </a:t>
            </a:r>
            <a:r>
              <a:rPr lang="ru-RU" sz="2800" dirty="0" smtClean="0"/>
              <a:t>      4,9 </a:t>
            </a:r>
            <a:r>
              <a:rPr lang="ru-RU" sz="2800" dirty="0" err="1"/>
              <a:t>дм</a:t>
            </a:r>
            <a:r>
              <a:rPr lang="ru-RU" sz="2800" dirty="0"/>
              <a:t>, а диаметр </a:t>
            </a:r>
            <a:r>
              <a:rPr lang="ru-RU" sz="2800" dirty="0" smtClean="0"/>
              <a:t>дна     32 см. </a:t>
            </a:r>
            <a:r>
              <a:rPr lang="ru-RU" sz="2800" dirty="0"/>
              <a:t>Сколько квадратных дециметров листового железа необходимо для изготовления ведра</a:t>
            </a:r>
            <a:r>
              <a:rPr lang="ru-RU" sz="2800" dirty="0" smtClean="0"/>
              <a:t>,  </a:t>
            </a:r>
            <a:r>
              <a:rPr lang="ru-RU" sz="2800" dirty="0"/>
              <a:t>если на швы нужно добавить 5% всей поверхности ведра?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t="5228" r="27781" b="6587"/>
          <a:stretch/>
        </p:blipFill>
        <p:spPr bwMode="auto">
          <a:xfrm>
            <a:off x="5082691" y="452936"/>
            <a:ext cx="4061309" cy="546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360796"/>
              </p:ext>
            </p:extLst>
          </p:nvPr>
        </p:nvGraphicFramePr>
        <p:xfrm>
          <a:off x="-180528" y="0"/>
          <a:ext cx="943304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Слайд" r:id="rId3" imgW="4571964" imgH="3428947" progId="PowerPoint.Slide.8">
                  <p:embed/>
                </p:oleObj>
              </mc:Choice>
              <mc:Fallback>
                <p:oleObj name="Слайд" r:id="rId3" imgW="4571964" imgH="342894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0"/>
                        <a:ext cx="943304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404664"/>
            <a:ext cx="3600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2. </a:t>
            </a:r>
            <a:endParaRPr lang="ru-RU" sz="2800" i="1" dirty="0" smtClean="0"/>
          </a:p>
          <a:p>
            <a:r>
              <a:rPr lang="ru-RU" sz="2800" i="1" dirty="0" smtClean="0"/>
              <a:t>Сколько </a:t>
            </a:r>
            <a:r>
              <a:rPr lang="ru-RU" sz="2800" i="1" dirty="0"/>
              <a:t>необходимо краски для покраски колонны цилиндрической формы, диаметр основания которой равен 63 см, а высота – 38 </a:t>
            </a:r>
            <a:r>
              <a:rPr lang="ru-RU" sz="2800" i="1" dirty="0" err="1"/>
              <a:t>дм</a:t>
            </a:r>
            <a:r>
              <a:rPr lang="ru-RU" sz="2800" i="1" dirty="0"/>
              <a:t>, если на один квадратный метр поверхности колонны расходуется 200 г краски.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/>
          <a:stretch/>
        </p:blipFill>
        <p:spPr bwMode="auto">
          <a:xfrm>
            <a:off x="4427984" y="260648"/>
            <a:ext cx="4690472" cy="631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540121"/>
              </p:ext>
            </p:extLst>
          </p:nvPr>
        </p:nvGraphicFramePr>
        <p:xfrm>
          <a:off x="-180528" y="0"/>
          <a:ext cx="943304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Слайд" r:id="rId3" imgW="4571964" imgH="3428947" progId="PowerPoint.Slide.8">
                  <p:embed/>
                </p:oleObj>
              </mc:Choice>
              <mc:Fallback>
                <p:oleObj name="Слайд" r:id="rId3" imgW="4571964" imgH="342894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0"/>
                        <a:ext cx="943304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55576" y="141824"/>
                <a:ext cx="8604448" cy="1825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i="1" dirty="0"/>
                  <a:t>3. Необходимо окрасить круглую трубу диаметром 1,4 м и высотой 2,9 м. Сколько потребуется для </a:t>
                </a:r>
                <a:r>
                  <a:rPr lang="ru-RU" sz="2800" i="1" dirty="0" smtClean="0"/>
                  <a:t>     этого </a:t>
                </a:r>
                <a:r>
                  <a:rPr lang="ru-RU" sz="2800" i="1" dirty="0"/>
                  <a:t>краски, если на один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latin typeface="Cambria Math"/>
                      </a:rPr>
                      <m:t>  </m:t>
                    </m:r>
                  </m:oMath>
                </a14:m>
                <a:r>
                  <a:rPr lang="ru-RU" sz="2800" i="1" dirty="0"/>
                  <a:t>поверхности </a:t>
                </a:r>
                <a:r>
                  <a:rPr lang="ru-RU" sz="2800" i="1" dirty="0" smtClean="0"/>
                  <a:t>                                    ее </a:t>
                </a:r>
                <a:r>
                  <a:rPr lang="ru-RU" sz="2800" i="1" dirty="0"/>
                  <a:t>идет 250 г?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1824"/>
                <a:ext cx="8604448" cy="1825628"/>
              </a:xfrm>
              <a:prstGeom prst="rect">
                <a:avLst/>
              </a:prstGeom>
              <a:blipFill rotWithShape="1">
                <a:blip r:embed="rId5"/>
                <a:stretch>
                  <a:fillRect l="-1488" t="-3000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67452"/>
            <a:ext cx="798721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622373"/>
              </p:ext>
            </p:extLst>
          </p:nvPr>
        </p:nvGraphicFramePr>
        <p:xfrm>
          <a:off x="-180528" y="0"/>
          <a:ext cx="943304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Слайд" r:id="rId3" imgW="4571964" imgH="3428947" progId="PowerPoint.Slide.8">
                  <p:embed/>
                </p:oleObj>
              </mc:Choice>
              <mc:Fallback>
                <p:oleObj name="Слайд" r:id="rId3" imgW="4571964" imgH="342894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0"/>
                        <a:ext cx="943304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5312" y="681082"/>
            <a:ext cx="3779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4. </a:t>
            </a:r>
            <a:endParaRPr lang="ru-RU" sz="3200" i="1" dirty="0" smtClean="0"/>
          </a:p>
          <a:p>
            <a:r>
              <a:rPr lang="ru-RU" sz="3200" i="1" dirty="0" smtClean="0"/>
              <a:t>Сколько </a:t>
            </a:r>
            <a:r>
              <a:rPr lang="ru-RU" sz="3200" i="1" dirty="0"/>
              <a:t>кожи пойдет на покрышку футбольного </a:t>
            </a:r>
            <a:r>
              <a:rPr lang="ru-RU" sz="3200" i="1" dirty="0" smtClean="0"/>
              <a:t>  мяча радиус которого  </a:t>
            </a:r>
            <a:r>
              <a:rPr lang="ru-RU" sz="3200" i="1" dirty="0"/>
              <a:t>10 см? </a:t>
            </a:r>
            <a:r>
              <a:rPr lang="ru-RU" sz="3200" i="1" dirty="0" smtClean="0"/>
              <a:t> ( На </a:t>
            </a:r>
            <a:r>
              <a:rPr lang="ru-RU" sz="3200" i="1" dirty="0"/>
              <a:t>швы добавить 8% от площади поверхности мяча</a:t>
            </a:r>
            <a:r>
              <a:rPr lang="ru-RU" sz="3200" i="1" dirty="0" smtClean="0"/>
              <a:t>.) </a:t>
            </a:r>
            <a:endParaRPr lang="ru-RU" sz="32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089328"/>
            <a:ext cx="46085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150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6</cp:revision>
  <dcterms:created xsi:type="dcterms:W3CDTF">2014-01-07T09:06:57Z</dcterms:created>
  <dcterms:modified xsi:type="dcterms:W3CDTF">2014-02-06T21:47:16Z</dcterms:modified>
</cp:coreProperties>
</file>