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744" y="-219075"/>
            <a:ext cx="9753600" cy="729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303584" y="764704"/>
            <a:ext cx="9503081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/>
              <a:t>Задачи с практическим содержанием по теме: </a:t>
            </a:r>
          </a:p>
          <a:p>
            <a:pPr algn="ctr"/>
            <a:r>
              <a:rPr lang="ru-RU" sz="5400" b="1" i="1" dirty="0" smtClean="0"/>
              <a:t>«Площадь поверхности</a:t>
            </a:r>
          </a:p>
          <a:p>
            <a:pPr algn="ctr"/>
            <a:r>
              <a:rPr lang="ru-RU" sz="5400" b="1" i="1" smtClean="0"/>
              <a:t> многогранников».</a:t>
            </a:r>
          </a:p>
          <a:p>
            <a:pPr algn="ctr"/>
            <a:endParaRPr lang="ru-RU" sz="5400" b="1" i="1" dirty="0" smtClean="0"/>
          </a:p>
          <a:p>
            <a:pPr algn="r"/>
            <a:r>
              <a:rPr lang="ru-RU" sz="3200" b="1" i="1" dirty="0" err="1" smtClean="0">
                <a:solidFill>
                  <a:srgbClr val="002060"/>
                </a:solidFill>
              </a:rPr>
              <a:t>Былинкина</a:t>
            </a:r>
            <a:r>
              <a:rPr lang="ru-RU" sz="3200" b="1" i="1" dirty="0" smtClean="0">
                <a:solidFill>
                  <a:srgbClr val="002060"/>
                </a:solidFill>
              </a:rPr>
              <a:t> О.В.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79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8120" y="-247283"/>
            <a:ext cx="9753600" cy="729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96224" y="64324"/>
            <a:ext cx="88032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i="1" dirty="0"/>
              <a:t>1</a:t>
            </a:r>
            <a:r>
              <a:rPr lang="ru-RU" sz="2800" i="1" dirty="0" smtClean="0"/>
              <a:t>.    </a:t>
            </a:r>
            <a:r>
              <a:rPr lang="ru-RU" sz="2800" i="1" dirty="0"/>
              <a:t>Комната имеет длину 6,8 м, ширину 4,7 м </a:t>
            </a:r>
            <a:r>
              <a:rPr lang="ru-RU" sz="2800" i="1" dirty="0" smtClean="0"/>
              <a:t>     и </a:t>
            </a:r>
            <a:r>
              <a:rPr lang="ru-RU" sz="2800" i="1" dirty="0"/>
              <a:t>высоту 3,5 м. Площадь дверей и окон составляет 1/5 части всей площади стен. Сколько рулонов обоев необходимо для оклеивания комнаты, если длина рулона 12 м, </a:t>
            </a:r>
            <a:r>
              <a:rPr lang="ru-RU" sz="2800" i="1" dirty="0" smtClean="0"/>
              <a:t>  а </a:t>
            </a:r>
            <a:r>
              <a:rPr lang="ru-RU" sz="2800" i="1" dirty="0"/>
              <a:t>ширина – 0,5 м?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372648"/>
            <a:ext cx="7436688" cy="4207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279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8796" y="-213747"/>
            <a:ext cx="9753600" cy="729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188640"/>
            <a:ext cx="345638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/>
              <a:t>2.     </a:t>
            </a:r>
          </a:p>
          <a:p>
            <a:r>
              <a:rPr lang="ru-RU" sz="2800" i="1" dirty="0" smtClean="0"/>
              <a:t>Бассейн </a:t>
            </a:r>
            <a:r>
              <a:rPr lang="ru-RU" sz="2800" i="1" dirty="0"/>
              <a:t>имеет форму прямоугольного параллелепипеда, длина которого равна 50 м, ширина 25 м и глубина 4 м. Сколько плит прямоугольной формы размером </a:t>
            </a:r>
            <a:r>
              <a:rPr lang="ru-RU" sz="2800" i="1" dirty="0" smtClean="0"/>
              <a:t>   80 </a:t>
            </a:r>
            <a:r>
              <a:rPr lang="ru-RU" sz="2800" i="1" dirty="0"/>
              <a:t>см и 60 см нужно для облицовки дна и стен бассейна?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0304" y="404664"/>
            <a:ext cx="4910174" cy="5692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279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19075"/>
            <a:ext cx="9753600" cy="729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260648"/>
            <a:ext cx="878497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i="1" dirty="0"/>
              <a:t>3. Комната имеет длину 8,23 м, ширину 5,5 </a:t>
            </a:r>
            <a:r>
              <a:rPr lang="ru-RU" sz="3200" i="1" dirty="0" smtClean="0"/>
              <a:t>м    </a:t>
            </a:r>
            <a:r>
              <a:rPr lang="ru-RU" sz="3200" i="1" dirty="0"/>
              <a:t>и высоту 4,2 м. Определить площадь, которую необходимо белить. Окна и двери составляют 9,1% общей площади.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315111"/>
            <a:ext cx="6696744" cy="4535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279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19075"/>
            <a:ext cx="9753600" cy="729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56" y="2934039"/>
            <a:ext cx="8064896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7632" y="256383"/>
            <a:ext cx="87129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002060"/>
                </a:solidFill>
              </a:rPr>
              <a:t>4.       Определите </a:t>
            </a:r>
            <a:r>
              <a:rPr lang="ru-RU" sz="2800" i="1" dirty="0">
                <a:solidFill>
                  <a:srgbClr val="002060"/>
                </a:solidFill>
              </a:rPr>
              <a:t>сумму денег, которую нужно уплатить за побелку одной классной комнаты, ширина, длина и высота которой соответственно равны 9,4 м, 6,5 м, 4,2 м. Побелка одного квадратного метра </a:t>
            </a:r>
            <a:r>
              <a:rPr lang="ru-RU" sz="2800" i="1">
                <a:solidFill>
                  <a:srgbClr val="002060"/>
                </a:solidFill>
              </a:rPr>
              <a:t>стоит </a:t>
            </a:r>
            <a:r>
              <a:rPr lang="ru-RU" sz="2800" i="1" dirty="0">
                <a:solidFill>
                  <a:srgbClr val="002060"/>
                </a:solidFill>
              </a:rPr>
              <a:t>8</a:t>
            </a:r>
            <a:r>
              <a:rPr lang="ru-RU" sz="2800" i="1" smtClean="0">
                <a:solidFill>
                  <a:srgbClr val="002060"/>
                </a:solidFill>
              </a:rPr>
              <a:t>0 </a:t>
            </a:r>
            <a:r>
              <a:rPr lang="ru-RU" sz="2800" i="1" dirty="0">
                <a:solidFill>
                  <a:srgbClr val="002060"/>
                </a:solidFill>
              </a:rPr>
              <a:t>рублей.  Окна и двери составляют 9,1% общей </a:t>
            </a:r>
            <a:r>
              <a:rPr lang="ru-RU" sz="2800" i="1" dirty="0" smtClean="0">
                <a:solidFill>
                  <a:srgbClr val="002060"/>
                </a:solidFill>
              </a:rPr>
              <a:t>площади.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4060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184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Учитель</dc:creator>
  <cp:lastModifiedBy>Учитель</cp:lastModifiedBy>
  <cp:revision>8</cp:revision>
  <dcterms:created xsi:type="dcterms:W3CDTF">2014-01-07T09:27:31Z</dcterms:created>
  <dcterms:modified xsi:type="dcterms:W3CDTF">2014-02-06T21:57:00Z</dcterms:modified>
</cp:coreProperties>
</file>