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58" r:id="rId4"/>
    <p:sldId id="259" r:id="rId5"/>
    <p:sldId id="260" r:id="rId6"/>
    <p:sldId id="261" r:id="rId7"/>
    <p:sldId id="269" r:id="rId8"/>
    <p:sldId id="287" r:id="rId9"/>
    <p:sldId id="274" r:id="rId10"/>
    <p:sldId id="275" r:id="rId11"/>
    <p:sldId id="279" r:id="rId12"/>
    <p:sldId id="276" r:id="rId13"/>
    <p:sldId id="280" r:id="rId14"/>
    <p:sldId id="281" r:id="rId15"/>
    <p:sldId id="278" r:id="rId16"/>
    <p:sldId id="291" r:id="rId17"/>
    <p:sldId id="282" r:id="rId18"/>
    <p:sldId id="284" r:id="rId19"/>
    <p:sldId id="286" r:id="rId20"/>
    <p:sldId id="27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C273-7D95-4165-A611-CBF2C5A7D6FD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4DC6-63F8-451B-8347-8D993E10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«У Лукоморья…»</a:t>
            </a:r>
            <a:b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Проект по сказкам</a:t>
            </a:r>
            <a:b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200" b="1" i="1" dirty="0" smtClean="0">
                <a:solidFill>
                  <a:srgbClr val="0070C0"/>
                </a:solidFill>
                <a:latin typeface="Monotype Corsiva" pitchFamily="66" charset="0"/>
              </a:rPr>
              <a:t>Александра Сергеевича  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929198"/>
            <a:ext cx="8286808" cy="13573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группы: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Калимбетова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 Н.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ownloads\1.jpg"/>
          <p:cNvPicPr/>
          <p:nvPr/>
        </p:nvPicPr>
        <p:blipFill>
          <a:blip r:embed="rId2"/>
          <a:srcRect l="1689" t="13500" r="4315" b="1500"/>
          <a:stretch>
            <a:fillRect/>
          </a:stretch>
        </p:blipFill>
        <p:spPr bwMode="auto">
          <a:xfrm>
            <a:off x="2928926" y="428604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img4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D6D3E"/>
              </a:clrFrom>
              <a:clrTo>
                <a:srgbClr val="8D6D3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908720"/>
            <a:ext cx="8105057" cy="538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Фотоотчёт о реализации проекта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 Лукоморья…»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7" r="16000"/>
          <a:stretch>
            <a:fillRect/>
          </a:stretch>
        </p:blipFill>
        <p:spPr bwMode="auto">
          <a:xfrm>
            <a:off x="2500298" y="2071678"/>
            <a:ext cx="4143404" cy="425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15370" cy="9286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Это очень просто, дети, все нарисовать на свете.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Нам понадобится с вами карандаш и лист бумаги.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DSCN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08378"/>
            <a:ext cx="4055157" cy="4692455"/>
          </a:xfrm>
          <a:prstGeom prst="rect">
            <a:avLst/>
          </a:prstGeom>
          <a:noFill/>
        </p:spPr>
      </p:pic>
      <p:pic>
        <p:nvPicPr>
          <p:cNvPr id="1028" name="Picture 4" descr="G:\пушкин\рыбка 001.jpg"/>
          <p:cNvPicPr>
            <a:picLocks noChangeAspect="1" noChangeArrowheads="1"/>
          </p:cNvPicPr>
          <p:nvPr/>
        </p:nvPicPr>
        <p:blipFill>
          <a:blip r:embed="rId3" cstate="print"/>
          <a:srcRect l="5524" t="16853" r="6630" b="13328"/>
          <a:stretch>
            <a:fillRect/>
          </a:stretch>
        </p:blipFill>
        <p:spPr bwMode="auto">
          <a:xfrm rot="5400000">
            <a:off x="4235504" y="2050984"/>
            <a:ext cx="4714908" cy="4184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186766" cy="85725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Простой листок бумаги, но в опытных руках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Он может обернуться Жар-птицей в облаках…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пользователь\Desktop\DSCN1534.JPG"/>
          <p:cNvPicPr>
            <a:picLocks noChangeAspect="1" noChangeArrowheads="1"/>
          </p:cNvPicPr>
          <p:nvPr/>
        </p:nvPicPr>
        <p:blipFill>
          <a:blip r:embed="rId2" cstate="print"/>
          <a:srcRect l="6810" b="18265"/>
          <a:stretch>
            <a:fillRect/>
          </a:stretch>
        </p:blipFill>
        <p:spPr bwMode="auto">
          <a:xfrm>
            <a:off x="4675275" y="1785926"/>
            <a:ext cx="4051277" cy="4714907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AppData\Local\Microsoft\Windows\Temporary Internet Files\Content.Word\Lenovo_A1000_IMG_20200807_214234.jpg"/>
          <p:cNvPicPr/>
          <p:nvPr/>
        </p:nvPicPr>
        <p:blipFill>
          <a:blip r:embed="rId3" cstate="print"/>
          <a:srcRect b="2328"/>
          <a:stretch>
            <a:fillRect/>
          </a:stretch>
        </p:blipFill>
        <p:spPr bwMode="auto">
          <a:xfrm rot="16200000">
            <a:off x="184511" y="2030011"/>
            <a:ext cx="4714906" cy="42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1000132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Склеить корабль, солдата, паровоз, машину, шпагу.</a:t>
            </a:r>
            <a:b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А поможет вам, ребята, разноцветная бумага.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 descr="C:\Users\пользователь\Desktop\DSCN1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500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Пластилин я в руки взял, мял, давил, крутил, слеплял.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Перемазал им все руки, своей воле покорял.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wnloads\Screenshot_20200807_115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5248"/>
            <a:ext cx="4572031" cy="471271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ownloads\Screenshot_20200807_114429.jpg"/>
          <p:cNvPicPr>
            <a:picLocks noChangeAspect="1" noChangeArrowheads="1"/>
          </p:cNvPicPr>
          <p:nvPr/>
        </p:nvPicPr>
        <p:blipFill>
          <a:blip r:embed="rId3"/>
          <a:srcRect l="13101" t="1884" r="5021"/>
          <a:stretch>
            <a:fillRect/>
          </a:stretch>
        </p:blipFill>
        <p:spPr bwMode="auto">
          <a:xfrm>
            <a:off x="5127002" y="1643050"/>
            <a:ext cx="3659840" cy="475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wnloads\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BC7D"/>
              </a:clrFrom>
              <a:clrTo>
                <a:srgbClr val="F9BC7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чтецов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1572086369019.jpg"/>
          <p:cNvPicPr/>
          <p:nvPr/>
        </p:nvPicPr>
        <p:blipFill>
          <a:blip r:embed="rId2"/>
          <a:srcRect t="3137" b="3922"/>
          <a:stretch>
            <a:fillRect/>
          </a:stretch>
        </p:blipFill>
        <p:spPr bwMode="auto">
          <a:xfrm>
            <a:off x="2143108" y="1643050"/>
            <a:ext cx="48577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Фестиваль «Семейные таланты»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P1170474.JPG"/>
          <p:cNvPicPr/>
          <p:nvPr/>
        </p:nvPicPr>
        <p:blipFill>
          <a:blip r:embed="rId2" cstate="print"/>
          <a:srcRect l="19772" t="29258" r="13085" b="6181"/>
          <a:stretch>
            <a:fillRect/>
          </a:stretch>
        </p:blipFill>
        <p:spPr bwMode="auto">
          <a:xfrm>
            <a:off x="1500166" y="1643050"/>
            <a:ext cx="61436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родительских работ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ушкин\чернявка 001.jpg"/>
          <p:cNvPicPr/>
          <p:nvPr/>
        </p:nvPicPr>
        <p:blipFill>
          <a:blip r:embed="rId2" cstate="print"/>
          <a:srcRect r="5392" b="2491"/>
          <a:stretch>
            <a:fillRect/>
          </a:stretch>
        </p:blipFill>
        <p:spPr bwMode="auto">
          <a:xfrm>
            <a:off x="323528" y="1428736"/>
            <a:ext cx="3462654" cy="49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пушкин\царевна-лебедь 001.jpg"/>
          <p:cNvPicPr/>
          <p:nvPr/>
        </p:nvPicPr>
        <p:blipFill>
          <a:blip r:embed="rId3" cstate="print"/>
          <a:srcRect l="6930" t="4099" r="11642" b="11186"/>
          <a:stretch>
            <a:fillRect/>
          </a:stretch>
        </p:blipFill>
        <p:spPr bwMode="auto">
          <a:xfrm>
            <a:off x="3131840" y="1380193"/>
            <a:ext cx="3445554" cy="49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ушкин\у лукоморья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672" y="1428736"/>
            <a:ext cx="31432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ownloads\IMG_20200806_123442.jpg"/>
          <p:cNvPicPr/>
          <p:nvPr/>
        </p:nvPicPr>
        <p:blipFill>
          <a:blip r:embed="rId5" cstate="print"/>
          <a:srcRect l="7691" t="5983" r="7977" b="5769"/>
          <a:stretch>
            <a:fillRect/>
          </a:stretch>
        </p:blipFill>
        <p:spPr bwMode="auto">
          <a:xfrm rot="16200000">
            <a:off x="2234830" y="-420339"/>
            <a:ext cx="4736003" cy="82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ownloads\IMG_20200806_123341.jpg"/>
          <p:cNvPicPr/>
          <p:nvPr/>
        </p:nvPicPr>
        <p:blipFill>
          <a:blip r:embed="rId6" cstate="print"/>
          <a:srcRect l="9815" t="3686" r="13571" b="6142"/>
          <a:stretch>
            <a:fillRect/>
          </a:stretch>
        </p:blipFill>
        <p:spPr bwMode="auto">
          <a:xfrm rot="16200000">
            <a:off x="2199112" y="-384619"/>
            <a:ext cx="4807440" cy="82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 проекта: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Расширение познаний дошкольников и родителей о жизни и творчестве А. С. Пушкина, его жизни через речевую, игровую и художественную деятельность.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 проекта: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1. Продолжать знакомить детей с творчеством великого русского поэта А. С. Пушкина.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2. Способствовать развитию свободного общения со взрослыми и сверстниками в ходе реализации проекта.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3. Развивать элементы творчества, формировать умение отражать прочитанное в других видах художественно-эстетической деятельности.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4. Воспитывать умение слушать и понимать литературные произведения.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5. Прививать любовь к родному языку. Умение эмоционально - эстетически воспринимать произведения русской классической литературы.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Книжный уголок в группе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Капитошка\пушкин\уголок 001.jpg"/>
          <p:cNvPicPr/>
          <p:nvPr/>
        </p:nvPicPr>
        <p:blipFill>
          <a:blip r:embed="rId2" cstate="print"/>
          <a:srcRect r="2559"/>
          <a:stretch>
            <a:fillRect/>
          </a:stretch>
        </p:blipFill>
        <p:spPr bwMode="auto">
          <a:xfrm rot="5400000">
            <a:off x="2464579" y="464323"/>
            <a:ext cx="4286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19868" cy="5429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 проекта: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ети подготовительной группы, родители воспитанников, воспитатели группы.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долгосрочный,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групповой, познавательный,          педагогический, творческий, информационный, игровой.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  при знакомстве детей с художественной    литературой, произведениями искусства у детей воспитывается интерес и любовь к прекрасному, развиваются эстетические чувства. Дошкольники познают богатство красок окружающего     мира, знакомятся с новыми для них предметами и явлениями жизни, проникаются высокими идеями. Поэтому, был разработан групповой творческий  проект, который позволяет объединить педагогов и родителей в этическом воспитании дошкольников посредством художественной литературы (произведений А.С. Пушкина).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28694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Этапы проекта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Подготовительный:</a:t>
            </a:r>
          </a:p>
          <a:p>
            <a:pPr>
              <a:buNone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190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Составление плана реализации проекта и изучение</a:t>
            </a:r>
          </a:p>
          <a:p>
            <a:pPr marL="85725" indent="190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методической литературы. </a:t>
            </a:r>
          </a:p>
          <a:p>
            <a:pPr marL="85725" indent="190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Обсуждение целей и задач проекта. </a:t>
            </a:r>
          </a:p>
          <a:p>
            <a:pPr marL="85725" indent="190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Подбор методическое обеспечение проекта.   </a:t>
            </a:r>
          </a:p>
          <a:p>
            <a:pPr marL="85725" lvl="0" indent="19050">
              <a:buNone/>
            </a:pPr>
            <a:r>
              <a:rPr lang="ru-RU" sz="9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Пополнение уголка чтения в группе художественной</a:t>
            </a:r>
          </a:p>
          <a:p>
            <a:pPr marL="85725" lvl="0" indent="19050">
              <a:buNone/>
            </a:pPr>
            <a:r>
              <a:rPr lang="ru-RU" sz="9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литературой.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190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Беседа с детьми «Выяснить, что дети знают 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А. С. Пушкине».</a:t>
            </a:r>
          </a:p>
          <a:p>
            <a:pPr marL="85725" indent="190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Взаимодействие с родителями по теме проекта.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latin typeface="Book Antiqua" pitchFamily="18" charset="0"/>
              </a:rPr>
              <a:t>  </a:t>
            </a:r>
          </a:p>
          <a:p>
            <a:pPr>
              <a:buNone/>
            </a:pPr>
            <a:r>
              <a:rPr lang="ru-RU" b="1" i="1" dirty="0" smtClean="0">
                <a:latin typeface="Book Antiqua" pitchFamily="18" charset="0"/>
              </a:rPr>
              <a:t> 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5272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Основной:</a:t>
            </a:r>
            <a:endParaRPr lang="ru-RU" sz="9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Планирование работы воспитателя с детьми.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проекта: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пополнение и подбор материала для реализации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Влияние художественной литературы на развитие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базы данных о сказках А. С. Пушкина.</a:t>
            </a:r>
          </a:p>
          <a:p>
            <a:pPr marL="714375" indent="19050" algn="ctr">
              <a:buNone/>
            </a:pPr>
            <a:endParaRPr lang="ru-RU" sz="9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19050" algn="ctr"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Завершающий:</a:t>
            </a:r>
            <a:endParaRPr lang="ru-RU" sz="9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– родительских работ по сказкам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А. С. Пушкина.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Игра – викторина «Сказки Пушкина».</a:t>
            </a:r>
          </a:p>
          <a:p>
            <a:pPr marL="714375" indent="1905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Подведение итогов проведенной работы.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075240" cy="485778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реализации проекта у детей     повышается интерес к произведениям А. С. Пушкина, активизируется потребность к чтению, узнаванию нового. Дети получают более глубокие знания о русской культуре, о быте и традициях русского народа, расширяется кругозор, совершенствуются социальные навыки поведения, творчества, умение преодолевать трудности в общении.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 Для родителей: осуществиться целостный подход к развитию творческих способностей, фантазии детей; повысится уровень интереса к чтению художественных произведений на примере сказок А. С. Пушкина.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</a:rPr>
              <a:t>Знакомимся с творчеством А.С.Пушкина</a:t>
            </a:r>
            <a:endParaRPr lang="ru-RU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7" name="Содержимое 6" descr="C:\Users\пользователь\Downloads\img0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368" t="5970" r="10031" b="8955"/>
          <a:stretch>
            <a:fillRect/>
          </a:stretch>
        </p:blipFill>
        <p:spPr bwMode="auto">
          <a:xfrm>
            <a:off x="1714480" y="2214554"/>
            <a:ext cx="57864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img3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6A064"/>
              </a:clrFrom>
              <a:clrTo>
                <a:srgbClr val="B6A0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908720"/>
            <a:ext cx="8031836" cy="537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img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BC55"/>
              </a:clrFrom>
              <a:clrTo>
                <a:srgbClr val="EDBC5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908720"/>
            <a:ext cx="7887820" cy="535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164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Monotype Corsiva</vt:lpstr>
      <vt:lpstr>Times New Roman</vt:lpstr>
      <vt:lpstr>Тема Office</vt:lpstr>
      <vt:lpstr>«У Лукоморья…»  Проект по сказкам  Александра Сергеевича  Пушкина</vt:lpstr>
      <vt:lpstr>Цель проекта:    Расширение познаний дошкольников и родителей о жизни и творчестве А. С. Пушкина, его жизни через речевую, игровую и художественную деятельность. </vt:lpstr>
      <vt:lpstr> Участники проекта: дети подготовительной группы, родители воспитанников, воспитатели группы. Тип проекта: долгосрочный, групповой, познавательный,          педагогический, творческий, информационный, игровой. Актуальность:   при знакомстве детей с художественной    литературой, произведениями искусства у детей воспитывается интерес и любовь к прекрасному, развиваются эстетические чувства. Дошкольники познают богатство красок окружающего     мира, знакомятся с новыми для них предметами и явлениями жизни, проникаются высокими идеями. Поэтому, был разработан групповой творческий  проект, который позволяет объединить педагогов и родителей в этическом воспитании дошкольников посредством художественной литературы (произведений А.С. Пушкина).   .</vt:lpstr>
      <vt:lpstr>Этапы проекта</vt:lpstr>
      <vt:lpstr>Презентация PowerPoint</vt:lpstr>
      <vt:lpstr>Предполагаемый результат</vt:lpstr>
      <vt:lpstr>Знакомимся с творчеством А.С.Пушкина</vt:lpstr>
      <vt:lpstr>Презентация PowerPoint</vt:lpstr>
      <vt:lpstr>Презентация PowerPoint</vt:lpstr>
      <vt:lpstr>Презентация PowerPoint</vt:lpstr>
      <vt:lpstr>Фотоотчёт о реализации проекта  «У Лукоморья…»</vt:lpstr>
      <vt:lpstr> Это очень просто, дети, все нарисовать на свете.  Нам понадобится с вами карандаш и лист бумаги.</vt:lpstr>
      <vt:lpstr>           Простой листок бумаги, но в опытных руках            Он может обернуться Жар-птицей в облаках…</vt:lpstr>
      <vt:lpstr>               Склеить корабль, солдата, паровоз, машину, шпагу.            А поможет вам, ребята, разноцветная бумага. </vt:lpstr>
      <vt:lpstr>     Пластилин я в руки взял, мял, давил, крутил, слеплял.               Перемазал им все руки, своей воле покорял.</vt:lpstr>
      <vt:lpstr>Презентация PowerPoint</vt:lpstr>
      <vt:lpstr>Конкурс чтецов</vt:lpstr>
      <vt:lpstr>Фестиваль «Семейные таланты»</vt:lpstr>
      <vt:lpstr>Выставка детско – родительских работ</vt:lpstr>
      <vt:lpstr>Книжный уголок в группе</vt:lpstr>
      <vt:lpstr>СПАСИБО ЗА ВНИМАНИЕ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Творчество Александра Сергеевича  Пушкина»</dc:title>
  <dc:creator>Олеся</dc:creator>
  <cp:lastModifiedBy>user</cp:lastModifiedBy>
  <cp:revision>54</cp:revision>
  <dcterms:created xsi:type="dcterms:W3CDTF">2017-06-05T16:38:17Z</dcterms:created>
  <dcterms:modified xsi:type="dcterms:W3CDTF">2022-06-21T18:20:01Z</dcterms:modified>
</cp:coreProperties>
</file>