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9" r:id="rId2"/>
    <p:sldId id="260" r:id="rId3"/>
    <p:sldId id="261" r:id="rId4"/>
    <p:sldId id="256" r:id="rId5"/>
    <p:sldId id="258" r:id="rId6"/>
    <p:sldId id="259" r:id="rId7"/>
    <p:sldId id="262" r:id="rId8"/>
    <p:sldId id="257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7" r:id="rId18"/>
    <p:sldId id="272" r:id="rId19"/>
    <p:sldId id="274" r:id="rId20"/>
    <p:sldId id="273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D489E-4C88-40E7-B72E-B7F15AD58528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176D0-0ACD-48DF-B57D-5DF4CF381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7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FE76D54-EB90-46AB-8901-EEF5772327A8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57711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376A-9864-4941-8E11-535FFCB1452E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D6EE0-FE81-471E-B6C0-44D3C10D415C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9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1E02-AA3C-44A3-B47F-5FF9E33A0DEC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7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C8DF96-06FC-484D-A889-0DD09D7DBA83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25090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93CF-DAC6-426D-940A-C399CA9CAC81}" type="datetime1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6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07C4-ADD8-4F93-9813-0904B0BB468B}" type="datetime1">
              <a:rPr lang="ru-RU" smtClean="0"/>
              <a:t>09.03.2022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1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0771A-1AB8-4807-8BB5-82B69BE0BD68}" type="datetime1">
              <a:rPr lang="ru-RU" smtClean="0"/>
              <a:t>09.03.2022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5D55-9953-452C-B7A3-2A11A33FF2EE}" type="datetime1">
              <a:rPr lang="ru-RU" smtClean="0"/>
              <a:t>09.03.2022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5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7C86DD-7CB7-4D8B-9D34-69C495AEFB01}" type="datetime1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368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69B793-B3D9-4C19-9EF4-CE72AD0C1F69}" type="datetime1">
              <a:rPr lang="ru-RU" smtClean="0"/>
              <a:t>09.03.2022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C6B74E3-F3D9-4FEB-BE67-EC359DCF2A08}" type="datetime1">
              <a:rPr lang="ru-RU" smtClean="0"/>
              <a:t>09.03.2022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BD234E5-69A0-48A8-97D1-41E6534DFC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799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rcoder.ru/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900279"/>
          </a:xfrm>
        </p:spPr>
        <p:txBody>
          <a:bodyPr/>
          <a:lstStyle/>
          <a:p>
            <a:r>
              <a:rPr lang="ru-RU" sz="4800" dirty="0"/>
              <a:t>Щербелева Полина Владимировна,</a:t>
            </a:r>
            <a:br>
              <a:rPr lang="ru-RU" sz="4800" dirty="0"/>
            </a:br>
            <a:r>
              <a:rPr lang="ru-RU" sz="3200" dirty="0"/>
              <a:t>учитель информатики </a:t>
            </a:r>
            <a:br>
              <a:rPr lang="ru-RU" sz="3200" dirty="0"/>
            </a:br>
            <a:r>
              <a:rPr lang="ru-RU" sz="3200" dirty="0"/>
              <a:t>МКОУ «Половино-Черемховская СОШ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77652" y="100850"/>
            <a:ext cx="3574415" cy="210375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352067" y="751881"/>
            <a:ext cx="3463290" cy="206629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7108426" y="1861360"/>
            <a:ext cx="4551045" cy="27305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1040048" y="3060503"/>
            <a:ext cx="5574760" cy="33402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6811389" y="4591860"/>
            <a:ext cx="2887088" cy="226614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1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960" y="2117748"/>
            <a:ext cx="4640093" cy="2184759"/>
          </a:xfrm>
        </p:spPr>
        <p:txBody>
          <a:bodyPr/>
          <a:lstStyle/>
          <a:p>
            <a:pPr algn="ctr"/>
            <a:r>
              <a:rPr lang="ru-RU" dirty="0" smtClean="0"/>
              <a:t>Как декодировать </a:t>
            </a:r>
            <a:r>
              <a:rPr lang="en-US" dirty="0" smtClean="0"/>
              <a:t>QR</a:t>
            </a:r>
            <a:r>
              <a:rPr lang="ru-RU" dirty="0" smtClean="0"/>
              <a:t>-код? 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32119" y="1"/>
            <a:ext cx="6659880" cy="6857999"/>
          </a:xfrm>
        </p:spPr>
      </p:sp>
      <p:pic>
        <p:nvPicPr>
          <p:cNvPr id="5" name="Рисунок 4" descr="https://sun9-82.userapi.com/impg/NYOtAZHPTIASkcVMwFORQP5zd27o-m9A8xgdaA/xf4HacH7reM.jpg?size=1077x1342&amp;quality=95&amp;sign=db657aae75386366c62f30aeadb1f7a0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19" y="0"/>
            <a:ext cx="2843395" cy="321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85.userapi.com/impg/sZ9yukaPkPqjKvERrHo_-h5DGcnt4VCtoeQgKA/wuBqNxeP7zc.jpg?size=773x1600&amp;quality=95&amp;sign=58a2299947e1ada025f822093a13442e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514" y="915487"/>
            <a:ext cx="2782112" cy="396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4.userapi.com/impg/zs4Dyi89jU2m62QXh0Z_t6l6F1m8Fgg1G7W8jw/tXeB_iPKFL0.jpg?size=942x1600&amp;quality=95&amp;sign=3d20caf892cd32654a8174734f86d2e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953" y="2666351"/>
            <a:ext cx="2762656" cy="45029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n9-50.userapi.com/impg/CWxdh9it4S3i4INrwYxa-1TiVVM8PnG8JMisnA/X269dvPXiq8.jpg?size=834x1600&amp;quality=95&amp;sign=ebaffd9f9acb99b71f6715f3003616a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6" y="69877"/>
            <a:ext cx="4662467" cy="6439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qrcoder.ru/code/?%D1%E5%E3%EE%E4%ED%FF+%F5%EE%F0%EE%F8%E8%E9+%E4%E5%ED%FC%21&amp;4&amp;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68" y="564205"/>
            <a:ext cx="5515583" cy="54961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name\OneDrive\Рабочий стол\9cba2e37-5ce2-408a-9326-2b14221cec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8"/>
          <a:stretch/>
        </p:blipFill>
        <p:spPr bwMode="auto">
          <a:xfrm>
            <a:off x="2616740" y="214007"/>
            <a:ext cx="6712086" cy="649807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472774" y="1235413"/>
            <a:ext cx="3998069" cy="301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136" y="1177047"/>
            <a:ext cx="9893030" cy="4124527"/>
          </a:xfrm>
        </p:spPr>
        <p:txBody>
          <a:bodyPr/>
          <a:lstStyle/>
          <a:p>
            <a:r>
              <a:rPr lang="ru-RU" sz="6600" dirty="0"/>
              <a:t>Возможности безграничные, </a:t>
            </a: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>всё </a:t>
            </a:r>
            <a:r>
              <a:rPr lang="ru-RU" sz="6600" dirty="0"/>
              <a:t>дело лишь в нашей фантазии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5" y="2018490"/>
            <a:ext cx="3855720" cy="21578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Примеры использования </a:t>
            </a:r>
            <a:r>
              <a:rPr lang="en-US" b="1" dirty="0"/>
              <a:t>QR</a:t>
            </a:r>
            <a:r>
              <a:rPr lang="ru-RU" b="1" dirty="0"/>
              <a:t>-кодов: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00750" y="0"/>
            <a:ext cx="5234697" cy="689751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664" y="1755842"/>
            <a:ext cx="4260713" cy="2157884"/>
          </a:xfrm>
        </p:spPr>
        <p:txBody>
          <a:bodyPr/>
          <a:lstStyle/>
          <a:p>
            <a:r>
              <a:rPr lang="ru-RU" b="1" dirty="0"/>
              <a:t>Примеры использования </a:t>
            </a:r>
            <a:r>
              <a:rPr lang="en-US" b="1" dirty="0"/>
              <a:t>QR</a:t>
            </a:r>
            <a:r>
              <a:rPr lang="ru-RU" b="1" dirty="0"/>
              <a:t>-кодов: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939" y="0"/>
            <a:ext cx="5353050" cy="732472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12" y="81160"/>
            <a:ext cx="5124450" cy="637222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0664" y="1755842"/>
            <a:ext cx="4260713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Примеры использования </a:t>
            </a:r>
            <a:r>
              <a:rPr lang="en-US" b="1" dirty="0" smtClean="0"/>
              <a:t>QR</a:t>
            </a:r>
            <a:r>
              <a:rPr lang="ru-RU" b="1" dirty="0" smtClean="0"/>
              <a:t>-кодов: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09" y="145914"/>
            <a:ext cx="4796621" cy="659535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0664" y="1755842"/>
            <a:ext cx="4260713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Примеры использования </a:t>
            </a:r>
            <a:r>
              <a:rPr lang="en-US" b="1" dirty="0" smtClean="0"/>
              <a:t>QR</a:t>
            </a:r>
            <a:r>
              <a:rPr lang="ru-RU" b="1" dirty="0" smtClean="0"/>
              <a:t>-кодов: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8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557" y="46859"/>
            <a:ext cx="6251729" cy="639285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0664" y="1755842"/>
            <a:ext cx="4260713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Примеры использования </a:t>
            </a:r>
            <a:r>
              <a:rPr lang="en-US" b="1" dirty="0" smtClean="0"/>
              <a:t>QR</a:t>
            </a:r>
            <a:r>
              <a:rPr lang="ru-RU" b="1" dirty="0" smtClean="0"/>
              <a:t>-кодов: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62" y="169902"/>
            <a:ext cx="6809362" cy="67964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90664" y="1755842"/>
            <a:ext cx="4260713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Примеры использования </a:t>
            </a:r>
            <a:r>
              <a:rPr lang="en-US" b="1" dirty="0" smtClean="0"/>
              <a:t>QR</a:t>
            </a:r>
            <a:r>
              <a:rPr lang="ru-RU" b="1" dirty="0" smtClean="0"/>
              <a:t>-кодов: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036" y="344319"/>
            <a:ext cx="5945526" cy="6279544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qrcoder.ru/code/?https%3A%2F%2Fyandex.ru%2Fvideo%2Fpreview%2F17566856989222319764&amp;4&amp;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30" y="0"/>
            <a:ext cx="3543786" cy="362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qrcoder.ru/code/?https%3A%2F%2Fyandex.ru%2Fvideo%2Fpreview%2F10400729832636578514&amp;4&amp;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22" y="3268494"/>
            <a:ext cx="3427378" cy="3589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90664" y="1755842"/>
            <a:ext cx="4260713" cy="21578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48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Примеры использования </a:t>
            </a:r>
            <a:r>
              <a:rPr lang="en-US" b="1" dirty="0" smtClean="0"/>
              <a:t>QR</a:t>
            </a:r>
            <a:r>
              <a:rPr lang="ru-RU" b="1" dirty="0" smtClean="0"/>
              <a:t>-кодов: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7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926" y="1185051"/>
            <a:ext cx="4219575" cy="441007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118" y="178639"/>
            <a:ext cx="6215975" cy="6517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7593" y="1157591"/>
            <a:ext cx="9805480" cy="2730594"/>
          </a:xfrm>
        </p:spPr>
        <p:txBody>
          <a:bodyPr/>
          <a:lstStyle/>
          <a:p>
            <a:r>
              <a:rPr lang="ru-RU" sz="4800" dirty="0"/>
              <a:t>мастер-класс:</a:t>
            </a:r>
            <a:br>
              <a:rPr lang="ru-RU" sz="4800" dirty="0"/>
            </a:br>
            <a:r>
              <a:rPr lang="ru-RU" sz="4800" dirty="0"/>
              <a:t>«QR-код: новый инструмент </a:t>
            </a:r>
            <a:r>
              <a:rPr lang="ru-RU" sz="4800" dirty="0" smtClean="0"/>
              <a:t>работы на уроке»</a:t>
            </a:r>
            <a:endParaRPr lang="ru-RU" sz="4800" dirty="0"/>
          </a:p>
        </p:txBody>
      </p:sp>
      <p:pic>
        <p:nvPicPr>
          <p:cNvPr id="1026" name="Picture 2" descr="QR код, обучение, образ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35" y="3888185"/>
            <a:ext cx="5058382" cy="25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515566"/>
            <a:ext cx="9612971" cy="484408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200" b="1" dirty="0" smtClean="0"/>
              <a:t>Цели и задачи </a:t>
            </a:r>
            <a:r>
              <a:rPr lang="ru-RU" sz="3200" b="1" dirty="0"/>
              <a:t>мастер-класса</a:t>
            </a:r>
            <a:r>
              <a:rPr lang="ru-RU" sz="3200" b="1" dirty="0" smtClean="0"/>
              <a:t>:</a:t>
            </a:r>
            <a:endParaRPr lang="en-US" sz="3200" b="1" dirty="0" smtClean="0"/>
          </a:p>
          <a:p>
            <a:pPr algn="l"/>
            <a:endParaRPr lang="ru-RU" sz="32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3200" dirty="0"/>
              <a:t>Познакомиться с понятием </a:t>
            </a:r>
            <a:r>
              <a:rPr lang="en-US" sz="3200" dirty="0"/>
              <a:t>QR</a:t>
            </a:r>
            <a:r>
              <a:rPr lang="ru-RU" sz="3200" dirty="0"/>
              <a:t>-код и его применением в жизни.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3200" dirty="0"/>
              <a:t>Освоить веб-сервисы для создания собственных QR-кодов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3200" dirty="0"/>
              <a:t>Научиться декодировать </a:t>
            </a:r>
            <a:r>
              <a:rPr lang="en-US" sz="3200" dirty="0"/>
              <a:t>QR</a:t>
            </a:r>
            <a:r>
              <a:rPr lang="ru-RU" sz="3200" dirty="0"/>
              <a:t>-код.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ru-RU" sz="3200" dirty="0"/>
              <a:t>Познакомиться с некоторыми вариантами использования </a:t>
            </a:r>
            <a:r>
              <a:rPr lang="en-US" sz="3200" dirty="0"/>
              <a:t>QR</a:t>
            </a:r>
            <a:r>
              <a:rPr lang="ru-RU" sz="3200" dirty="0"/>
              <a:t>-кода в образовании.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388" y="406838"/>
            <a:ext cx="1704975" cy="16668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0195" y="856034"/>
            <a:ext cx="4601183" cy="24124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QR-код — </a:t>
            </a:r>
            <a:r>
              <a:rPr lang="ru-RU" sz="6000" dirty="0"/>
              <a:t>быстрый </a:t>
            </a:r>
            <a:r>
              <a:rPr lang="ru-RU" sz="6000" dirty="0" smtClean="0"/>
              <a:t>отклик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3" b="4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90664" y="3268494"/>
            <a:ext cx="4260714" cy="2598906"/>
          </a:xfrm>
        </p:spPr>
        <p:txBody>
          <a:bodyPr/>
          <a:lstStyle/>
          <a:p>
            <a:r>
              <a:rPr lang="ru-RU" sz="2400" dirty="0" smtClean="0"/>
              <a:t>Разработан и представлен  </a:t>
            </a:r>
            <a:r>
              <a:rPr lang="ru-RU" sz="2400" dirty="0"/>
              <a:t>японской компанией «</a:t>
            </a:r>
            <a:r>
              <a:rPr lang="ru-RU" sz="2400" dirty="0" err="1"/>
              <a:t>Denso-Wave</a:t>
            </a:r>
            <a:r>
              <a:rPr lang="ru-RU" sz="2400" dirty="0" smtClean="0"/>
              <a:t>»</a:t>
            </a:r>
            <a:r>
              <a:rPr lang="ru-RU" sz="2400" dirty="0"/>
              <a:t> в 1994 году.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651" y="963038"/>
            <a:ext cx="4776281" cy="531130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Задача QR- кодов - хранение большого объема данных при небольшой площади их размещения.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0" r="22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3900" y="685800"/>
            <a:ext cx="4237206" cy="2157884"/>
          </a:xfrm>
        </p:spPr>
        <p:txBody>
          <a:bodyPr>
            <a:normAutofit/>
          </a:bodyPr>
          <a:lstStyle/>
          <a:p>
            <a:r>
              <a:rPr lang="ru-RU" b="1" dirty="0"/>
              <a:t>Что же можно закодировать</a:t>
            </a:r>
            <a:r>
              <a:rPr lang="ru-RU" b="1" dirty="0" smtClean="0"/>
              <a:t>?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25" r="9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69651" y="2285999"/>
            <a:ext cx="4824919" cy="4202349"/>
          </a:xfrm>
        </p:spPr>
        <p:txBody>
          <a:bodyPr>
            <a:norm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ссылку на дополнительную текстовую информацию по теме;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ссылку на видео фрагмент;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расшифровку ответа на вопрос;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ссылку на аудиозапись;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ссылку на онлайн-викторину;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ссылку на интерактивное задание;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ссылку на совместную презентацию или онлайн-доску.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578" y="972765"/>
            <a:ext cx="3599235" cy="226654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Ресурсы для создания </a:t>
            </a:r>
            <a:r>
              <a:rPr lang="ru-RU" b="1" dirty="0" smtClean="0"/>
              <a:t>QR-кодов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923" y="3112850"/>
            <a:ext cx="4834647" cy="2754549"/>
          </a:xfrm>
        </p:spPr>
        <p:txBody>
          <a:bodyPr>
            <a:normAutofit/>
          </a:bodyPr>
          <a:lstStyle/>
          <a:p>
            <a:r>
              <a:rPr lang="ru-RU" sz="4400" b="1" u="sng" dirty="0">
                <a:hlinkClick r:id="rId3"/>
              </a:rPr>
              <a:t>http://qrcoder.ru/</a:t>
            </a:r>
            <a:endParaRPr lang="ru-RU" sz="4400" dirty="0"/>
          </a:p>
        </p:txBody>
      </p:sp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5532120" y="0"/>
            <a:ext cx="4195540" cy="2490281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8366327" y="2480553"/>
            <a:ext cx="3708400" cy="210566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9491"/>
              </p:ext>
            </p:extLst>
          </p:nvPr>
        </p:nvGraphicFramePr>
        <p:xfrm>
          <a:off x="5630169" y="4586213"/>
          <a:ext cx="4335463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Точечный рисунок" r:id="rId6" imgW="11255715" imgH="5906012" progId="Paint.Picture">
                  <p:embed/>
                </p:oleObj>
              </mc:Choice>
              <mc:Fallback>
                <p:oleObj name="Точечный рисунок" r:id="rId6" imgW="11255715" imgH="590601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169" y="4586213"/>
                        <a:ext cx="4335463" cy="227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234E5-69A0-48A8-97D1-41E6534DFC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270</TotalTime>
  <Words>221</Words>
  <Application>Microsoft Office PowerPoint</Application>
  <PresentationFormat>Широкоэкранный</PresentationFormat>
  <Paragraphs>52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Crop</vt:lpstr>
      <vt:lpstr>Точечный рисунок</vt:lpstr>
      <vt:lpstr>Щербелева Полина Владимировна, учитель информатики  МКОУ «Половино-Черемховская СОШ»</vt:lpstr>
      <vt:lpstr>Презентация PowerPoint</vt:lpstr>
      <vt:lpstr>Презентация PowerPoint</vt:lpstr>
      <vt:lpstr>мастер-класс: «QR-код: новый инструмент работы на уроке»</vt:lpstr>
      <vt:lpstr>Презентация PowerPoint</vt:lpstr>
      <vt:lpstr>QR-код — быстрый отклик </vt:lpstr>
      <vt:lpstr>Задача QR- кодов - хранение большого объема данных при небольшой площади их размещения. </vt:lpstr>
      <vt:lpstr>Что же можно закодировать?</vt:lpstr>
      <vt:lpstr>Ресурсы для создания QR-кодов</vt:lpstr>
      <vt:lpstr>Презентация PowerPoint</vt:lpstr>
      <vt:lpstr>Как декодировать QR-код? </vt:lpstr>
      <vt:lpstr>Презентация PowerPoint</vt:lpstr>
      <vt:lpstr>Презентация PowerPoint</vt:lpstr>
      <vt:lpstr>Возможности безграничные,  всё дело лишь в нашей фантазии.</vt:lpstr>
      <vt:lpstr>Примеры использования QR-кодов:  </vt:lpstr>
      <vt:lpstr>Примеры использования QR-кодов: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«QR-код: новый инструмент работы на уроке»</dc:title>
  <dc:creator>username</dc:creator>
  <cp:lastModifiedBy>username</cp:lastModifiedBy>
  <cp:revision>16</cp:revision>
  <dcterms:created xsi:type="dcterms:W3CDTF">2022-03-07T12:08:22Z</dcterms:created>
  <dcterms:modified xsi:type="dcterms:W3CDTF">2022-03-09T11:15:23Z</dcterms:modified>
</cp:coreProperties>
</file>