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D5F0-3692-430B-8833-36D955132555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D2EC-2CD8-456F-8BE5-D2FB54BD02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Красные, синие и расписные,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Их освящать мы приносим в корзине.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играх пасхальных без них никуда.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Кроме того, это просто еда.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Красный цвет означал радость жизни.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Желтый – звезды, хлеб.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здоровье.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Зеленый – пробуждение природы.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асха 1.jpg"/>
          <p:cNvPicPr>
            <a:picLocks noChangeAspect="1"/>
          </p:cNvPicPr>
          <p:nvPr/>
        </p:nvPicPr>
        <p:blipFill>
          <a:blip r:embed="rId2"/>
          <a:srcRect r="3125"/>
          <a:stretch>
            <a:fillRect/>
          </a:stretch>
        </p:blipFill>
        <p:spPr>
          <a:xfrm>
            <a:off x="1500166" y="2857496"/>
            <a:ext cx="591213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411d85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792961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3268667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Первый этап- работа с шаблоном яйца.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Второй этап- вырезание деталей.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Третий этап- составление композиции из деталей приклеивание их к основе.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jCRxiqCiQ4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996" b="592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7cbrZn-g8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14356"/>
            <a:ext cx="756250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543956" cy="591187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уроке я узнал…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 уроке я похвалил бы себя за…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 сумел…</a:t>
            </a:r>
          </a:p>
          <a:p>
            <a:endParaRPr lang="ru-RU" dirty="0"/>
          </a:p>
        </p:txBody>
      </p:sp>
      <p:pic>
        <p:nvPicPr>
          <p:cNvPr id="6" name="Рисунок 5" descr="cdc1c0990f6fee22f1357acf8b5888a3_fecfb614a2fc3d6534c51bd62cb658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928802"/>
            <a:ext cx="685804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Пасхальное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яйцо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делать пасхальную открытку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ea8c842945edbd645ecc5b86ea15e3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001056" cy="570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Крашенка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_5c11f4204705e37bda15c54c4d9291c9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00200"/>
            <a:ext cx="67151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Писанка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сха-1270307622_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Малеванки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1200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85926"/>
            <a:ext cx="617286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Крапанки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7-3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58920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Дряпанки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otorCreate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Восковки-бисеренки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6741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621510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88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Красные, синие и расписные, Их освящать мы приносим в корзине. В играх пасхальных без них никуда. Кроме того, это просто еда. </vt:lpstr>
      <vt:lpstr>Слайд 2</vt:lpstr>
      <vt:lpstr>Слайд 3</vt:lpstr>
      <vt:lpstr>Крашенка </vt:lpstr>
      <vt:lpstr>Писанка</vt:lpstr>
      <vt:lpstr>Малеванки</vt:lpstr>
      <vt:lpstr>Крапанки</vt:lpstr>
      <vt:lpstr>Дряпанки</vt:lpstr>
      <vt:lpstr>Восковки-бисеренки</vt:lpstr>
      <vt:lpstr>Слайд 10</vt:lpstr>
      <vt:lpstr>Слайд 11</vt:lpstr>
      <vt:lpstr>Этапы работы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Красные, синие и расписные, Их освящать мы приносим в корзине. В играх пасхальных без них никуда. Кроме того, это просто еда. </dc:title>
  <dc:creator>Toshiba</dc:creator>
  <cp:lastModifiedBy>Toshiba</cp:lastModifiedBy>
  <cp:revision>1</cp:revision>
  <dcterms:created xsi:type="dcterms:W3CDTF">2020-04-11T09:45:31Z</dcterms:created>
  <dcterms:modified xsi:type="dcterms:W3CDTF">2020-04-11T10:30:59Z</dcterms:modified>
</cp:coreProperties>
</file>