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4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FD66-E3B8-40B1-B209-52E675E1A964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5204-84DE-49C0-B824-33C66C4F8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90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3096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Особенности логопедического сопровождения развития лексико-грамматической стороны речи детей 4-6 лет в условиях взаимодействия со специалистами и родителями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группы ДОУ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35" y="3212976"/>
            <a:ext cx="8605029" cy="3384376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опыта работы учителя-логопеда  </a:t>
            </a:r>
            <a:r>
              <a:rPr lang="ru-RU" dirty="0" err="1" smtClean="0">
                <a:solidFill>
                  <a:schemeClr val="tx1"/>
                </a:solidFill>
              </a:rPr>
              <a:t>Лузан</a:t>
            </a:r>
            <a:r>
              <a:rPr lang="ru-RU" dirty="0" smtClean="0">
                <a:solidFill>
                  <a:schemeClr val="tx1"/>
                </a:solidFill>
              </a:rPr>
              <a:t> Светланы Владимировны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МБУ «Центр психолого-педагогической,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медицинской и социальной помощи №7 «Способный ребёнок»», г. Красноярск.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itchFamily="34" charset="0"/>
              </a:rPr>
              <a:t>Речь детей становилась к концу обучения более грамотной и богатой, более активной. Вместе с обогащением активного словаря, улучшением грамматического строя развивалась фразовая речь, улучшались речевая память и внимание, понимание обращённой речи.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itchFamily="34" charset="0"/>
              </a:rPr>
              <a:t>Часть родителей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обратилась за получением консультационной поддержки у специалистов ЦППМ и СП №7 «Способный ребёнок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Дети-дошкольники получили сопровождение специалистов в виде индивидуальных и групповых развивающих занятий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случаях выявления у детей ограниченных возможностей здоровья они проходили обследование специалистами ПМПК и получали рекомендации о необходимости обучения по адаптированной программе дошкольного образования</a:t>
            </a:r>
            <a:r>
              <a:rPr lang="ru-RU" sz="33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Результаты логопедического сопровождения развития лексико-грамматической стороны речи детей 4-6 лет в условиях взаимодействия со специалистами и родителями группы ДОУ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Консультативная  помощь родителям детей по особенностям речевого развития ( в том числе по индивидуальному запросу);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Консультативная  помощь педагогам по развитию лексико-грамматической стороны речи детей (по запросу);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Логопедическая поддержка  развития лексико-грамматической стороны речи детей  группы  (по </a:t>
            </a: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запросу );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Предоставление методической поддержки родителям и воспитателям группы по развитию лексико-грамматической стороны речи детей (по запросу)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Направления поддержки развития лексико-грамматической стороны речи детей учителем-логопедом: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ои публикации\логоритмика и игры, л-г, 5-7 лет\Фото\Бук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3863" y="1481138"/>
            <a:ext cx="6116273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Методическая поддержка развития лексико-грамматической стороны речи детей 4-6 лет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мои публикации\логоритмика и игры, л-г, 5-7 лет\Фото\Лузан С.В.Семинар онлай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7151" y="1481138"/>
            <a:ext cx="6329697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Дистанционная поддержка родителей и воспитателей ДОУ.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Онлайн-семинар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344816" cy="46085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Центр «Способный ребёнок»</a:t>
            </a:r>
            <a:br>
              <a:rPr lang="ru-RU" sz="2800" dirty="0" smtClean="0"/>
            </a:br>
            <a:r>
              <a:rPr lang="ru-RU" sz="2800" dirty="0" smtClean="0"/>
              <a:t>г. Красноярск</a:t>
            </a:r>
            <a:br>
              <a:rPr lang="ru-RU" sz="2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Игры и упражнения для развития грамотной речи детей 5-7 лет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Учителя-логопеды С.В. </a:t>
            </a:r>
            <a:r>
              <a:rPr lang="ru-RU" sz="2800" dirty="0" err="1" smtClean="0"/>
              <a:t>Лузан</a:t>
            </a:r>
            <a:r>
              <a:rPr lang="ru-RU" sz="2800" dirty="0" smtClean="0"/>
              <a:t> и Н.С.Петрова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344816" cy="460851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Словообразование</a:t>
            </a:r>
            <a:br>
              <a:rPr lang="ru-RU" sz="4000" dirty="0" smtClean="0"/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образование новых слов от однокоренных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Словоизменение</a:t>
            </a:r>
            <a:br>
              <a:rPr lang="ru-RU" sz="4000" dirty="0" smtClean="0"/>
            </a:br>
            <a:r>
              <a:rPr lang="ru-RU" sz="3200" b="0" dirty="0" smtClean="0">
                <a:solidFill>
                  <a:schemeClr val="accent5">
                    <a:lumMod val="75000"/>
                  </a:schemeClr>
                </a:solidFill>
              </a:rPr>
              <a:t>образование форм одного слова без изменения его значения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Консультативная  помощь родителям ( в том числе по индивидуальному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запросу, 08.12.2022)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 публикуется с согласия родителей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лана\Desktop\мои публикации\логоритмика и игры, л-г, 5-7 лет\Фото\ДОУ 182, семин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877" y="1481138"/>
            <a:ext cx="610424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Семинар-практикум </a:t>
            </a:r>
            <a:r>
              <a:rPr lang="ru-RU" sz="270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70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родителей 31.03.2022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 публикуется с согласия родителей</a:t>
            </a:r>
            <a:endParaRPr lang="ru-RU" sz="2000" dirty="0"/>
          </a:p>
        </p:txBody>
      </p:sp>
      <p:pic>
        <p:nvPicPr>
          <p:cNvPr id="1026" name="Picture 2" descr="C:\Users\Светлана\Desktop\IMG-4fedf822da2bb592cc8a9f8b8445896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оказание психолого-педагогической поддержки воспитателям и родителям в процессе сопровождения речевого развития детей 5-6 лет.</a:t>
            </a:r>
          </a:p>
          <a:p>
            <a:r>
              <a:rPr lang="ru-RU" b="1" dirty="0" smtClean="0"/>
              <a:t>Задачи: </a:t>
            </a:r>
            <a:endParaRPr lang="ru-RU" dirty="0" smtClean="0"/>
          </a:p>
          <a:p>
            <a:r>
              <a:rPr lang="ru-RU" dirty="0" smtClean="0"/>
              <a:t>1. Информирование  об особенностях речевого развития группы детей и индивидуальных речевых особенностях детей.;</a:t>
            </a:r>
          </a:p>
          <a:p>
            <a:r>
              <a:rPr lang="ru-RU" dirty="0" smtClean="0"/>
              <a:t>2. Представление специальных методов и приёмов, дидактических игр,  позволяющих обеспечить индивидуальный подход к воспитанникам (в соответствии с возрастными и индивидуальными особенностями).</a:t>
            </a:r>
          </a:p>
          <a:p>
            <a:r>
              <a:rPr lang="ru-RU" dirty="0" smtClean="0"/>
              <a:t>3. Рекомендация методических пособий в помощь воспитателям  и родителям.</a:t>
            </a:r>
          </a:p>
          <a:p>
            <a:r>
              <a:rPr lang="ru-RU" dirty="0" smtClean="0"/>
              <a:t>4. Ответы на вопросы аудитории.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Семинар-практикум для родителей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«Как сделать речь ребёнка правильной и богатой»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371</Words>
  <Application>Microsoft Office PowerPoint</Application>
  <PresentationFormat>Экран (4:3)</PresentationFormat>
  <Paragraphs>36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Особенности логопедического сопровождения развития лексико-грамматической стороны речи детей 4-6 лет в условиях взаимодействия со специалистами и родителями группы ДОУ</vt:lpstr>
      <vt:lpstr>Направления поддержки развития лексико-грамматической стороны речи детей учителем-логопедом:</vt:lpstr>
      <vt:lpstr>Методическая поддержка развития лексико-грамматической стороны речи детей 4-6 лет</vt:lpstr>
      <vt:lpstr>Дистанционная поддержка родителей и воспитателей ДОУ. Онлайн-семинар</vt:lpstr>
      <vt:lpstr>  Центр «Способный ребёнок» г. Красноярск  Игры и упражнения для развития грамотной речи детей 5-7 лет Учителя-логопеды С.В. Лузан и Н.С.Петрова  </vt:lpstr>
      <vt:lpstr>   Словообразование образование новых слов от однокоренных  Словоизменение образование форм одного слова без изменения его значения   </vt:lpstr>
      <vt:lpstr>Консультативная  помощь родителям ( в том числе по индивидуальному запросу, 08.12.2022) Фото публикуется с согласия родителей</vt:lpstr>
      <vt:lpstr>Семинар-практикум для родителей 31.03.2022 Фото публикуется с согласия родителей</vt:lpstr>
      <vt:lpstr>  Семинар-практикум для родителей  «Как сделать речь ребёнка правильной и богатой» </vt:lpstr>
      <vt:lpstr>Результаты логопедического сопровождения развития лексико-грамматической стороны речи детей 4-6 лет в условиях взаимодействия со специалистами и родителями группы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сопровождение развития лексико-грамматической стороны речи детей 4-5 лет в условиях взаимодействия со специалистами и родителями группы ДОУ</dc:title>
  <dc:creator>Светлана</dc:creator>
  <cp:lastModifiedBy>Светлана</cp:lastModifiedBy>
  <cp:revision>33</cp:revision>
  <dcterms:created xsi:type="dcterms:W3CDTF">2022-05-08T00:55:09Z</dcterms:created>
  <dcterms:modified xsi:type="dcterms:W3CDTF">2022-05-20T11:06:42Z</dcterms:modified>
</cp:coreProperties>
</file>