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0" r:id="rId3"/>
    <p:sldId id="279" r:id="rId4"/>
    <p:sldId id="274" r:id="rId5"/>
    <p:sldId id="258" r:id="rId6"/>
    <p:sldId id="277" r:id="rId7"/>
    <p:sldId id="295" r:id="rId8"/>
    <p:sldId id="282" r:id="rId9"/>
    <p:sldId id="283" r:id="rId10"/>
    <p:sldId id="284" r:id="rId11"/>
    <p:sldId id="260" r:id="rId12"/>
    <p:sldId id="261" r:id="rId13"/>
    <p:sldId id="281" r:id="rId14"/>
    <p:sldId id="273" r:id="rId15"/>
    <p:sldId id="285" r:id="rId16"/>
    <p:sldId id="291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3544" autoAdjust="0"/>
  </p:normalViewPr>
  <p:slideViewPr>
    <p:cSldViewPr snapToGrid="0" snapToObjects="1">
      <p:cViewPr varScale="1">
        <p:scale>
          <a:sx n="74" d="100"/>
          <a:sy n="74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3C484-8E42-CF08-B206-2E7492E04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5A55C0-5230-9006-BF68-F7ECC7A61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FBBDEB-516C-8B14-83E7-4BE823B6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82AD60-9471-C3A9-90A8-87754D99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34E1C-0097-553E-C310-9AAA83E5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569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C6634F-12B8-B72F-FDBA-922D880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F12B8F-80C2-8CC0-EEDB-60B7442F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D4CF13-64F8-B662-9CFB-755F07DE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B822C-7733-CFB1-6927-971B097C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09CA49-B131-1F60-56F3-D05A29C3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168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9A4DE8-B424-15F9-9688-C9702FB5C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3C7284-5C2C-01DD-CA6B-BEA2AB51F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B3709D-72BD-B5B0-BAA2-2937CB8A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9D18C4-D572-A5FC-D289-2BC29D63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CF58B-5C8C-8A23-5D21-1326E0FE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54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A13CB-17BF-C98F-B515-BC6D5B66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40CDF2-3DB5-AF2B-C9DC-42EA09BE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349FCF-9F49-D46A-EAB6-033BA53E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20986A-4CCE-7F1F-C42E-8D717A4B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EE52BE-0E38-4DDF-AFE2-3A9F4F60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4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BB7D5-4FDE-DE1B-13FA-FA470BEB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49D921-B604-705A-96AB-8C26320D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66DB33-BDD7-14F2-5616-A46DFEA0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237013-C908-F731-2C1A-48F89704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42B0A6-4BFE-D28B-BB2D-DE9B2325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060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852A55-6E3C-4A9D-E2E8-4283B6CA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22D89-9528-1A9F-8686-2776F60FF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29C72D-B1AA-417F-0022-2E0711BC1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2433EF-7D72-D5B6-F2D1-109C4EE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41E403-B280-0930-DC63-9325CDCC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77866C-C27D-6E67-B652-EB4AFCC2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5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C125D-7463-3B79-44D8-AE400CE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E7815C-0CA7-6B11-F39D-07F5F6E5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6A97B9-EFE5-2E88-9030-A238F92C8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3F0CC7-B1FD-72B0-0BBC-D9090041E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71AD40-42F1-3538-C9D0-1FAF39042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F690248-D5C5-7252-57FB-D2A773A2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10DF21-91ED-DDEC-C952-598CFE9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788B96-5F6B-32CB-D704-C2301BDA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552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593A8-0356-0BA1-951F-BF2156C9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08DDA21-F330-D3B9-EFB3-A59419CF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1749EF-AB69-3915-C993-37502FB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4793DA-430F-E0E3-2926-A2DD45F7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895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A0E374-6FAF-E808-0C7B-A354A2A7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18E7713-72FC-20B5-FAAB-D3ABAEEA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7586A5-41CD-F55E-0F8B-DC07B311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2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3601A-54EE-4411-883C-A44935AE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EA18FE-1E58-916A-4361-23FA3966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67D274-DBDD-BA47-91F7-69C1E3890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7417A6-4577-F3A5-B1F3-9CAF2C6F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6C7619-D7FA-C0B2-AF84-0D26E11D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9F06DB-66CF-7CB4-C92D-5654A29F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69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E83FC-F1A0-9C6E-A5EB-F8ED9AB1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DDCEA4-3E38-EED6-9ECD-977E22DD0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9F999B-1263-1B8B-BD61-6CD31B24F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05E8F-D079-794B-D153-CCC9D7C5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73911E-8652-B963-FC66-75047565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95D1E0-45F7-A8B2-1EA8-938D4962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579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BD0325-E74F-FE7F-0E7E-E51D0F13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04B5F-1464-62A1-219E-BB7FEF5C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E00C50-581F-294F-C36A-EB0019020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83D0-9B81-8C48-A3A2-76C564D829BD}" type="datetimeFigureOut">
              <a:rPr lang="x-none" smtClean="0"/>
              <a:t>28.02.2023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54C108-C4E8-745C-4B59-CBB668CD5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7567AB-6369-687D-25A2-079F6055A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2991-3F8D-C745-AA0F-24F5E4605E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690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-103517"/>
            <a:ext cx="10161917" cy="69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0"/>
            <a:ext cx="10826152" cy="6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DE19D0-B2C3-D365-52E8-5C703E7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7812"/>
            <a:ext cx="5719763" cy="806450"/>
          </a:xfrm>
        </p:spPr>
        <p:txBody>
          <a:bodyPr/>
          <a:lstStyle/>
          <a:p>
            <a:r>
              <a:rPr lang="ru-RU" dirty="0"/>
              <a:t>История ознакомления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1CC024-D204-8200-2B8A-04EB02C04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955675"/>
            <a:ext cx="8596313" cy="5495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После удачно осуществлённого полета первого спутника Земли, перед учеными встала задача – вывести на орбиту живое существо. Дорогу в космос для человека проложили собаки и мыши. В космос слетали 24 луговых и 19 белых мышей. Собаки прошли все виды испытаний. Первая собака-космонавт – это лайка.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Константин Эдуардович Циолковский – один из отцов космонавтики, гордость России. Ему принадлежат слова «Земля – колыбель человечества, но нельзя вечно жить в колыбели.» Он указал человечеству путь к иным мирам и звездам, заложив основы реактивного движения. Заветные мечты воплотил в жизнь Сергей Павлович Королев – главный конструктор.</a:t>
            </a:r>
            <a:endParaRPr lang="x-none" dirty="0"/>
          </a:p>
        </p:txBody>
      </p:sp>
      <p:pic>
        <p:nvPicPr>
          <p:cNvPr id="1026" name="Picture 2" descr="К. Циолковский. Наиболее полное собрание статей и книг">
            <a:extLst>
              <a:ext uri="{FF2B5EF4-FFF2-40B4-BE49-F238E27FC236}">
                <a16:creationId xmlns="" xmlns:a16="http://schemas.microsoft.com/office/drawing/2014/main" id="{A5DB23D2-0228-C5E4-ABD3-5AAE1D41E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7147" r="11894" b="7333"/>
          <a:stretch/>
        </p:blipFill>
        <p:spPr bwMode="auto">
          <a:xfrm>
            <a:off x="9501186" y="681037"/>
            <a:ext cx="1843751" cy="24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олёв, Сергей Павлович — Википедия">
            <a:extLst>
              <a:ext uri="{FF2B5EF4-FFF2-40B4-BE49-F238E27FC236}">
                <a16:creationId xmlns="" xmlns:a16="http://schemas.microsoft.com/office/drawing/2014/main" id="{4AD1E02E-2963-5921-FEE6-74B3DEE4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6" y="3662883"/>
            <a:ext cx="1657352" cy="24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A5BCB5-88F3-A391-3812-247F784EC4CA}"/>
              </a:ext>
            </a:extLst>
          </p:cNvPr>
          <p:cNvSpPr txBox="1"/>
          <p:nvPr/>
        </p:nvSpPr>
        <p:spPr>
          <a:xfrm>
            <a:off x="9501186" y="3115964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К.Э. Циолковский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42AEAA-CF9B-816F-B1C5-8BE52B3B9858}"/>
              </a:ext>
            </a:extLst>
          </p:cNvPr>
          <p:cNvSpPr txBox="1"/>
          <p:nvPr/>
        </p:nvSpPr>
        <p:spPr>
          <a:xfrm>
            <a:off x="9501186" y="6140935"/>
            <a:ext cx="144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С.П. Королев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69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C2196-F4F9-3D85-0C11-7285FD1D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0674"/>
            <a:ext cx="5076825" cy="720725"/>
          </a:xfrm>
        </p:spPr>
        <p:txBody>
          <a:bodyPr/>
          <a:lstStyle/>
          <a:p>
            <a:r>
              <a:rPr lang="ru-RU" dirty="0"/>
              <a:t>Следующее задание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DC37A2-158F-669C-9385-849D866D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41398"/>
            <a:ext cx="6634163" cy="5495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Разгадать кроссворд в котором зашифровано имя великого древнегреческого математика и физика. Ключевое слово расположено в столбике по вертикали.</a:t>
            </a:r>
          </a:p>
          <a:p>
            <a:pPr marL="0" indent="0">
              <a:buNone/>
            </a:pPr>
            <a:r>
              <a:rPr lang="ru-RU" dirty="0"/>
              <a:t>По горизонтали: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Единица 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Свойство тел сохранять состояние покоя или равномерного прямолинейного движения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Приспособление для преобразования силы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Причины изменения скорости тела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Отрезок в </a:t>
            </a:r>
            <a:r>
              <a:rPr lang="ru-RU" dirty="0" smtClean="0"/>
              <a:t>треугольнике, </a:t>
            </a:r>
            <a:r>
              <a:rPr lang="ru-RU" dirty="0"/>
              <a:t>соединяющий вершину треугольника с серединой противолежащей стороны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Выражение в виде произведения одинаковых множителей называется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Величина, которая бывает правильной и неправильной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79FF42-D861-3AE8-1623-D9877362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577" y="2128299"/>
            <a:ext cx="6700261" cy="345916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8552714" y="2128298"/>
            <a:ext cx="85259" cy="3459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015832" y="2128299"/>
            <a:ext cx="85259" cy="3459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638"/>
            <a:ext cx="12062604" cy="799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177" y="319177"/>
            <a:ext cx="115335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chemeClr val="bg1"/>
              </a:solidFill>
            </a:endParaRP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Математика</a:t>
            </a:r>
            <a:r>
              <a:rPr lang="ru-RU" sz="4800" dirty="0">
                <a:solidFill>
                  <a:schemeClr val="bg1"/>
                </a:solidFill>
              </a:rPr>
              <a:t>, при изучении физики, вооружает нас математическим аппаратом, который прошел через все этапы урока: вычисление, перевод единиц.</a:t>
            </a:r>
            <a:endParaRPr lang="x-none" sz="4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7073" y="324433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3577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393" y="-553626"/>
            <a:ext cx="11348050" cy="6825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9894" y="3244334"/>
            <a:ext cx="503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Сегодня мы совершим космическое путешествие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9894" y="3244334"/>
            <a:ext cx="503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Сегодня мы совершим космическое путешествие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706" y="241540"/>
            <a:ext cx="95563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Домашнее задание</a:t>
            </a: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Составьте задачу о своем движении из школы домой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146783"/>
            <a:ext cx="11785794" cy="6582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728" y="3933494"/>
            <a:ext cx="103948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>
                <a:solidFill>
                  <a:schemeClr val="bg1"/>
                </a:solidFill>
              </a:rPr>
              <a:t>Что полезного вы взяли из этого урока?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>
                <a:solidFill>
                  <a:schemeClr val="bg1"/>
                </a:solidFill>
              </a:rPr>
              <a:t>Что понравилось?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b="1" dirty="0">
                <a:solidFill>
                  <a:schemeClr val="bg1"/>
                </a:solidFill>
              </a:rPr>
              <a:t>Что не понравилось?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34" y="414871"/>
            <a:ext cx="2492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9596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7"/>
            <a:ext cx="12034684" cy="68629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717" y="241539"/>
            <a:ext cx="11222966" cy="623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– это красота формул, уравнений и задач, как они преобразуются в процессе решения и логически приводят к ответу.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 – это красота линий, окружностей и трехмерных фигур, доказательство теорем.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объясняет устройство мира,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 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– это новизна и возможность управлять машиной.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Астрономия дарит нам красочный, чудесный и волшебный мир звезд и бесконечную вселенную.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-242888"/>
            <a:ext cx="12011025" cy="7343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540" y="1251632"/>
            <a:ext cx="7299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C000"/>
                </a:solidFill>
              </a:rPr>
              <a:t>Необыкновенный полет</a:t>
            </a:r>
          </a:p>
        </p:txBody>
      </p:sp>
    </p:spTree>
    <p:extLst>
      <p:ext uri="{BB962C8B-B14F-4D97-AF65-F5344CB8AC3E}">
        <p14:creationId xmlns:p14="http://schemas.microsoft.com/office/powerpoint/2010/main" val="11215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8" y="96714"/>
            <a:ext cx="11872769" cy="6651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936" y="2551837"/>
            <a:ext cx="116197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Развивающая </a:t>
            </a:r>
            <a:r>
              <a:rPr lang="ru-RU" sz="3200" dirty="0">
                <a:solidFill>
                  <a:srgbClr val="C00000"/>
                </a:solidFill>
              </a:rPr>
              <a:t>– развивать знания о первых полетах в космос.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Воспитательная – формировать чувство ответственности, способствовать нравственно-патриотическому воспитанию школьников;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Образовательная – обобщить знания учащихся;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542" y="190584"/>
            <a:ext cx="431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/>
              <a:t>Цели урока</a:t>
            </a:r>
          </a:p>
        </p:txBody>
      </p:sp>
    </p:spTree>
    <p:extLst>
      <p:ext uri="{BB962C8B-B14F-4D97-AF65-F5344CB8AC3E}">
        <p14:creationId xmlns:p14="http://schemas.microsoft.com/office/powerpoint/2010/main" val="10124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2" y="185549"/>
            <a:ext cx="12002708" cy="6551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563" y="2303253"/>
            <a:ext cx="741871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знаете </a:t>
            </a:r>
            <a:r>
              <a:rPr lang="ru-RU" sz="3200" dirty="0">
                <a:solidFill>
                  <a:srgbClr val="FFFF00"/>
                </a:solidFill>
              </a:rPr>
              <a:t>ли вы…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>
                <a:solidFill>
                  <a:srgbClr val="FF0000"/>
                </a:solidFill>
              </a:rPr>
              <a:t>Как звали первого космонавта?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>
                <a:solidFill>
                  <a:srgbClr val="FF0000"/>
                </a:solidFill>
              </a:rPr>
              <a:t>Кого называют отцом космонавтики?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>
                <a:solidFill>
                  <a:srgbClr val="FF0000"/>
                </a:solidFill>
              </a:rPr>
              <a:t>Когда был запущен первый искусственный спутник земли?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>
                <a:solidFill>
                  <a:srgbClr val="FF0000"/>
                </a:solidFill>
              </a:rPr>
              <a:t>Как звали чувашского космонавта</a:t>
            </a:r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2860" y="388189"/>
            <a:ext cx="793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Сегодня мы совершим космическое путешествие</a:t>
            </a:r>
          </a:p>
        </p:txBody>
      </p:sp>
    </p:spTree>
    <p:extLst>
      <p:ext uri="{BB962C8B-B14F-4D97-AF65-F5344CB8AC3E}">
        <p14:creationId xmlns:p14="http://schemas.microsoft.com/office/powerpoint/2010/main" val="24214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96F2F-9878-3739-D8DD-1FE9A0C75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34" y="1233578"/>
            <a:ext cx="5037827" cy="4632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12 апреля весь мир отмечает день авиации и космонавтики. Это особенный день – в этот день в 1961г. Ю.А. Гагарин совершил орбитальный полет в космос, открыв тем самым эпоху пилотируемых космических полетов. В этом большая заслуга многих ученых математиков – покорение космоса </a:t>
            </a:r>
            <a:r>
              <a:rPr lang="ru-RU" dirty="0" smtClean="0"/>
              <a:t>невозможно </a:t>
            </a:r>
            <a:r>
              <a:rPr lang="ru-RU" dirty="0"/>
              <a:t>без математических расчетов.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2" y="1121434"/>
            <a:ext cx="6219486" cy="48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182775"/>
            <a:ext cx="12025223" cy="6265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045" y="2510287"/>
            <a:ext cx="9342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Скорость первого искусственного спутника Земли, запущенного в СССР в 1957г., составляла, примерно, 28080 км/ч. Определите путь пройденный этим спутником за 5 минут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30" y="4037162"/>
            <a:ext cx="3661913" cy="24112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3849"/>
            <a:ext cx="888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u="sng" dirty="0">
                <a:solidFill>
                  <a:srgbClr val="FFC000"/>
                </a:solidFill>
              </a:rPr>
              <a:t>Решите задачу</a:t>
            </a:r>
          </a:p>
        </p:txBody>
      </p:sp>
    </p:spTree>
    <p:extLst>
      <p:ext uri="{BB962C8B-B14F-4D97-AF65-F5344CB8AC3E}">
        <p14:creationId xmlns:p14="http://schemas.microsoft.com/office/powerpoint/2010/main" val="1393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4329A-63AD-D85A-7006-BCDE77C6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" y="287338"/>
            <a:ext cx="3662363" cy="635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Решите </a:t>
            </a:r>
            <a:r>
              <a:rPr lang="ru-RU" dirty="0" smtClean="0"/>
              <a:t>задачу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6B5C5E-8194-8FB1-F72F-5F476417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7" y="1048323"/>
            <a:ext cx="11434763" cy="23806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Построение </a:t>
            </a:r>
            <a:r>
              <a:rPr lang="ru-RU" sz="2400" dirty="0"/>
              <a:t>точек созвездий на координатной плоскости</a:t>
            </a:r>
          </a:p>
          <a:p>
            <a:pPr marL="0" indent="0">
              <a:buNone/>
            </a:pPr>
            <a:r>
              <a:rPr lang="ru-RU" sz="2400" dirty="0" smtClean="0"/>
              <a:t>(-3;-8)(-7;-6)(-5;1)(0;0)</a:t>
            </a: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(2;4)(5;7)(6;13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Дополнительно! (11;-18)</a:t>
            </a:r>
            <a:endParaRPr lang="x-none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009671-B233-863C-0F44-480619205758}"/>
              </a:ext>
            </a:extLst>
          </p:cNvPr>
          <p:cNvSpPr txBox="1"/>
          <p:nvPr/>
        </p:nvSpPr>
        <p:spPr>
          <a:xfrm>
            <a:off x="685800" y="6372225"/>
            <a:ext cx="17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Физкульт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минут.</a:t>
            </a:r>
            <a:endParaRPr lang="x-none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1F2FDF-20C1-FC58-1BD7-8D0B368E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6" y="1704513"/>
            <a:ext cx="3191565" cy="22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6" y="543464"/>
            <a:ext cx="11877279" cy="57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123092"/>
            <a:ext cx="10203474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388</Words>
  <Application>Microsoft Office PowerPoint</Application>
  <PresentationFormat>Широкоэкранный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 2013 - 2022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задачу</vt:lpstr>
      <vt:lpstr>Презентация PowerPoint</vt:lpstr>
      <vt:lpstr>Презентация PowerPoint</vt:lpstr>
      <vt:lpstr>Презентация PowerPoint</vt:lpstr>
      <vt:lpstr>История ознакомления</vt:lpstr>
      <vt:lpstr>Следующее задание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Необыкновенный полет</dc:title>
  <dc:creator>Sergey Snegirev</dc:creator>
  <cp:lastModifiedBy>2</cp:lastModifiedBy>
  <cp:revision>50</cp:revision>
  <dcterms:created xsi:type="dcterms:W3CDTF">2023-01-05T07:41:23Z</dcterms:created>
  <dcterms:modified xsi:type="dcterms:W3CDTF">2023-02-28T10:22:58Z</dcterms:modified>
</cp:coreProperties>
</file>