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9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3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E0CAB-B47B-45FF-895E-A8A23CE6B8E5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B65B6-BEAA-40B8-8FFC-3350C5FBE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641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B65B6-BEAA-40B8-8FFC-3350C5FBEE8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776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812CC-F0BB-470B-AB2D-FC97C408735E}" type="datetimeFigureOut">
              <a:rPr lang="ru-RU" smtClean="0"/>
              <a:t>05.11.2007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16C83-1272-4492-9CA2-8093A684D2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81426" y="2130425"/>
            <a:ext cx="4767038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Речевые фигуры 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тропы в произведениях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А. С. Пушкина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Documents and Settings\Admin\Рабочий стол\пушкин1\image001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3513882" cy="39616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64088" y="5661248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Учитель русского языка и литературы МКОУ ЕСОШ Санджиева Т.Х.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2362274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Театр уж полон; ложи блещут;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Партер и кресла, все кипит.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2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(Евгений Онегин  глава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21148" y="3629054"/>
            <a:ext cx="283500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метонимия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87220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Шереметьев благородный,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Брюс,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Боур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и Репнин,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счастья баловень безродный,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Полудержавный властелин.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(Поэма «Полтава» песнь 3)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7784" y="4005064"/>
            <a:ext cx="2602632" cy="7920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перифраза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259228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Гвоздин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хозяин превосходный,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Владелец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нищих мужиков.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(Евгений Онегин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43808" y="4293097"/>
            <a:ext cx="1872208" cy="86409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ирония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8641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Он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человек! 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властвует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мгновенье,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Он раб молвы, сомнений и страстей;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Простим ему неправое гоненье: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Он взял Париж, он основал Лицей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(Стих. «19 октября»)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43808" y="4221088"/>
            <a:ext cx="2880320" cy="11129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 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метонимия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Гремят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отдвинутые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стулья;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Толпа в гостиную валит;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Так пчел из лакомого улья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На ниву шумный рой летит.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(«Евгений Онегин»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59832" y="4725144"/>
            <a:ext cx="2242592" cy="86409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сравнение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92696"/>
            <a:ext cx="6131024" cy="322637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 пришел,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кудрявый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наш певец,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С огнем в очах, с гитарой сладкогласной.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(Стих. «19 октября»)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43808" y="4437112"/>
            <a:ext cx="2952328" cy="86409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перифраза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86410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Меж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тем как сельские циклопы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Перед медлительным огнем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Российским лечат молотком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Изделье легкое Европы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(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«Евгений Онегин»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4293096"/>
            <a:ext cx="2592288" cy="7920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перифраза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728192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 раб судьбу благословил.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(Стих. «Анчар»)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7784" y="3501007"/>
            <a:ext cx="2376264" cy="10081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синекдоха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45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путешествия ему,</a:t>
            </a:r>
            <a:br>
              <a:rPr lang="ru-RU" sz="4900" dirty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   Как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все на свете, надоели,</a:t>
            </a:r>
            <a:br>
              <a:rPr lang="ru-RU" sz="4900" dirty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   Он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возвратился и попал,</a:t>
            </a:r>
            <a:br>
              <a:rPr lang="ru-RU" sz="4900" dirty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   Как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Чацкий, с корабля на бал. 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(Евгений Онегин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VIII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71800" y="4293097"/>
            <a:ext cx="2520280" cy="7920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сравнение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286633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Суровый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презирал сонета;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 нем жар любви Петрарка изливал;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Игру его любил творец Макбета;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скорбну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мысль Камоэнс облекал.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(Сонет)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71800" y="3933057"/>
            <a:ext cx="3024336" cy="7920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перифраза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М.Горький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 поэзии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А.С.Пушкина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Полнозвучные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строки стихов запоминались удивительно легко, украшая празднично все, о чем говорили они; это делало меня счастливым, жизнь мою – легкой и приятной, стихи звучали, как благовест новой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жизни.</a:t>
            </a:r>
          </a:p>
          <a:p>
            <a:pPr marL="0" indent="0"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09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309634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Он в том покое поселился,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Где деревенский старожил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Лет сорок с ключницей бранился,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 окно смотрел и мух давил.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(«Евгений Онегин»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15816" y="4221089"/>
            <a:ext cx="2520280" cy="86409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перифраза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340768"/>
            <a:ext cx="8589640" cy="1728192"/>
          </a:xfrm>
        </p:spPr>
        <p:txBody>
          <a:bodyPr>
            <a:normAutofit fontScale="90000"/>
          </a:bodyPr>
          <a:lstStyle/>
          <a:p>
            <a:pPr algn="l"/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    Подруга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думы праздной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    чернильница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моя;</a:t>
            </a:r>
            <a:br>
              <a:rPr lang="ru-RU" sz="4900" dirty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    Мой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век однообразный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    тобой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украсил я. 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(Стих. «К моей чернильнице»)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15816" y="4437112"/>
            <a:ext cx="2304256" cy="72008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перифраза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872208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Мы все глядим в Наполеоны.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(«Евгений Онегин»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91880" y="4077072"/>
            <a:ext cx="2170584" cy="72008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синекдоха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1728192"/>
          </a:xfrm>
        </p:spPr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Все флаги в гости будут к нам.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Поэма «Медный всадник»)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59832" y="3861049"/>
            <a:ext cx="2520280" cy="79208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синекдоха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35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 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день настал. Встаёт с одра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    Мазепа, сей страдалец хилый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Сей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труп живой, ещё вчера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     Стонавший слабо над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могилой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(Поэма «Полтава» песня третья)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35896" y="4437112"/>
            <a:ext cx="2674640" cy="93610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Оксюморон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322637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Но мне ли, мне ль, любимцу государя…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   Но смерть…но власть…но бедствия   народны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(Поэма «Борис Годунов» часть 8 )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03848" y="4077073"/>
            <a:ext cx="2664296" cy="108012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умолчание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7056784" cy="257829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Пирует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Петр.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И горд, и ясен,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славы полон взор его.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И царский пир его прекрасен.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39952" y="3933056"/>
            <a:ext cx="2386608" cy="86409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Анафора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556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Нева вздувалась и ревела, котлом клокоча и клубясь.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(Поэма «Медный всадник»)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03848" y="4437113"/>
            <a:ext cx="3384376" cy="93610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олицетворение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Петербург неугомонный уж барабаном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пробужден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(«Евгений Онегин» глава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63888" y="4149081"/>
            <a:ext cx="2808312" cy="86409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метонимия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Люблю я пышное природы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увяданье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(Стих. «Осень»)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51920" y="4005064"/>
            <a:ext cx="2736304" cy="9361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   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инверсия</a:t>
            </a:r>
            <a:endParaRPr lang="ru-RU" sz="5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23593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5700" dirty="0" smtClean="0">
                <a:latin typeface="Times New Roman" pitchFamily="18" charset="0"/>
                <a:cs typeface="Times New Roman" pitchFamily="18" charset="0"/>
              </a:rPr>
              <a:t>Сменит </a:t>
            </a:r>
            <a:r>
              <a:rPr lang="ru-RU" sz="5700" dirty="0">
                <a:latin typeface="Times New Roman" pitchFamily="18" charset="0"/>
                <a:cs typeface="Times New Roman" pitchFamily="18" charset="0"/>
              </a:rPr>
              <a:t>не раз младая дева</a:t>
            </a:r>
            <a:br>
              <a:rPr lang="ru-RU" sz="5700" dirty="0">
                <a:latin typeface="Times New Roman" pitchFamily="18" charset="0"/>
                <a:cs typeface="Times New Roman" pitchFamily="18" charset="0"/>
              </a:rPr>
            </a:br>
            <a:r>
              <a:rPr lang="ru-RU" sz="5700" dirty="0">
                <a:latin typeface="Times New Roman" pitchFamily="18" charset="0"/>
                <a:cs typeface="Times New Roman" pitchFamily="18" charset="0"/>
              </a:rPr>
              <a:t>Мечтами легкие мечты;</a:t>
            </a:r>
            <a:br>
              <a:rPr lang="ru-RU" sz="5700" dirty="0">
                <a:latin typeface="Times New Roman" pitchFamily="18" charset="0"/>
                <a:cs typeface="Times New Roman" pitchFamily="18" charset="0"/>
              </a:rPr>
            </a:br>
            <a:r>
              <a:rPr lang="ru-RU" sz="5700" dirty="0">
                <a:latin typeface="Times New Roman" pitchFamily="18" charset="0"/>
                <a:cs typeface="Times New Roman" pitchFamily="18" charset="0"/>
              </a:rPr>
              <a:t>Так дерево свои листы</a:t>
            </a:r>
            <a:br>
              <a:rPr lang="ru-RU" sz="5700" dirty="0">
                <a:latin typeface="Times New Roman" pitchFamily="18" charset="0"/>
                <a:cs typeface="Times New Roman" pitchFamily="18" charset="0"/>
              </a:rPr>
            </a:br>
            <a:r>
              <a:rPr lang="ru-RU" sz="5700" dirty="0">
                <a:latin typeface="Times New Roman" pitchFamily="18" charset="0"/>
                <a:cs typeface="Times New Roman" pitchFamily="18" charset="0"/>
              </a:rPr>
              <a:t>Меняет с каждою весною. </a:t>
            </a:r>
            <a:endParaRPr lang="ru-RU" sz="5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700" dirty="0" smtClean="0">
                <a:latin typeface="Times New Roman" pitchFamily="18" charset="0"/>
                <a:cs typeface="Times New Roman" pitchFamily="18" charset="0"/>
              </a:rPr>
              <a:t>      («Евгений Онегин» глава </a:t>
            </a:r>
            <a:r>
              <a:rPr lang="en-US" sz="5700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57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57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5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28992" y="4714884"/>
            <a:ext cx="286328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сравнение</a:t>
            </a:r>
            <a:endParaRPr lang="ru-RU" sz="4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964488" cy="2650306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Приветствую тебя, пустынный уголок,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Приют спокойствия, трудов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вдохновенья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(Стих. «Деревня»)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4509120"/>
            <a:ext cx="4896544" cy="65688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Риторическое обращение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Игру его любил творец Макбета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 Сонет)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5856" y="4149080"/>
            <a:ext cx="2530624" cy="5760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перифраза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Нет, не пошла Москва моя </a:t>
            </a:r>
            <a:br>
              <a:rPr lang="ru-RU" sz="4900" dirty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К нему с повинной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головою.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 «Евгений Онегин» глава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07904" y="4653136"/>
            <a:ext cx="2530624" cy="74868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метонимия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632848" cy="288032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Навек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меня возьмёт,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    Когда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навек уснёт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    Перо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моя отрада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...</a:t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(стих. «К моей чернильнице» 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47864" y="4077072"/>
            <a:ext cx="2674640" cy="720080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метонимия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Люблю тебя, Петра творенье,</a:t>
            </a:r>
            <a:br>
              <a:rPr lang="ru-RU" sz="4900" dirty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Люблю твой строгий, стройный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вид.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(поэма «Медный всадник»)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11960" y="3356992"/>
            <a:ext cx="2242592" cy="604664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анафора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Скучна мне оттепель: вонь, грязь, весной я болен.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(стих. «Осень»)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87824" y="4365104"/>
            <a:ext cx="2602632" cy="82495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ассонанс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8568952" cy="280831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Когда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гремел мазурки гром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...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Евгений Онегин»  глава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V)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07904" y="4437112"/>
            <a:ext cx="3394720" cy="72008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звукоподражание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44824"/>
            <a:ext cx="8589640" cy="1143000"/>
          </a:xfrm>
        </p:spPr>
        <p:txBody>
          <a:bodyPr>
            <a:normAutofit fontScale="90000"/>
          </a:bodyPr>
          <a:lstStyle/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как мучительно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тобою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счастлив я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! </a:t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стих.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как мучительно тобою счастлив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я!»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9912" y="4293096"/>
            <a:ext cx="2530624" cy="7920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оксюморон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  </a:t>
            </a:r>
            <a:r>
              <a:rPr lang="en-US" dirty="0" smtClean="0"/>
              <a:t>bibliofond.ru/</a:t>
            </a:r>
            <a:r>
              <a:rPr lang="en-US" dirty="0" err="1" smtClean="0"/>
              <a:t>view.aspx?id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</a:t>
            </a:r>
            <a:r>
              <a:rPr lang="en-US" dirty="0"/>
              <a:t> </a:t>
            </a:r>
            <a:r>
              <a:rPr lang="en-US" dirty="0" smtClean="0"/>
              <a:t>scribble.su/</a:t>
            </a:r>
            <a:r>
              <a:rPr lang="en-US" dirty="0" err="1" smtClean="0"/>
              <a:t>literaturovedenie</a:t>
            </a:r>
            <a:r>
              <a:rPr lang="en-US" dirty="0" smtClean="0"/>
              <a:t>/ocnovi1/9.htm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 smtClean="0"/>
              <a:t>А.С.Пушкин</a:t>
            </a:r>
            <a:r>
              <a:rPr lang="ru-RU" dirty="0"/>
              <a:t> роман в стихах «</a:t>
            </a:r>
            <a:r>
              <a:rPr lang="ru-RU" dirty="0" err="1" smtClean="0"/>
              <a:t>Евге́ний</a:t>
            </a:r>
            <a:r>
              <a:rPr lang="ru-RU" dirty="0" smtClean="0"/>
              <a:t> </a:t>
            </a:r>
            <a:r>
              <a:rPr lang="ru-RU" dirty="0" err="1"/>
              <a:t>Оне́гин</a:t>
            </a:r>
            <a:r>
              <a:rPr lang="ru-RU" dirty="0"/>
              <a:t>» </a:t>
            </a:r>
            <a:r>
              <a:rPr lang="ru-RU" dirty="0" smtClean="0"/>
              <a:t>1965.</a:t>
            </a:r>
          </a:p>
          <a:p>
            <a:pPr marL="0" indent="0">
              <a:buNone/>
            </a:pPr>
            <a:r>
              <a:rPr lang="ru-RU" dirty="0" smtClean="0"/>
              <a:t>4.А.С.Пушкин драма «Борис Годунов» 1970.</a:t>
            </a:r>
          </a:p>
          <a:p>
            <a:pPr marL="0" indent="0">
              <a:buNone/>
            </a:pPr>
            <a:r>
              <a:rPr lang="ru-RU" dirty="0" smtClean="0"/>
              <a:t>5. </a:t>
            </a:r>
            <a:r>
              <a:rPr lang="ru-RU" dirty="0" err="1" smtClean="0"/>
              <a:t>А.С.Пушкин</a:t>
            </a:r>
            <a:r>
              <a:rPr lang="ru-RU" dirty="0" smtClean="0"/>
              <a:t>   Поэмы 1974.</a:t>
            </a:r>
          </a:p>
          <a:p>
            <a:pPr marL="0" indent="0">
              <a:buNone/>
            </a:pPr>
            <a:r>
              <a:rPr lang="ru-RU" dirty="0" smtClean="0"/>
              <a:t>6. </a:t>
            </a:r>
            <a:r>
              <a:rPr lang="ru-RU" dirty="0" err="1" smtClean="0"/>
              <a:t>А.С.Пушкин</a:t>
            </a:r>
            <a:r>
              <a:rPr lang="ru-RU" dirty="0" smtClean="0"/>
              <a:t> Избранное 1987.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80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1461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И наше северное лето,</a:t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Карикатура южных зим,</a:t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Мелькнет и нет... 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(Евгений Онегин глава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35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57554" y="4786322"/>
            <a:ext cx="27478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перифраза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431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В избушке, распевая, дева</a:t>
            </a:r>
            <a:br>
              <a:rPr lang="ru-RU" sz="4400" dirty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Прядет, и, зимних друг ночей,</a:t>
            </a:r>
            <a:br>
              <a:rPr lang="ru-RU" sz="4400" dirty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Трещит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лучина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перед ней. 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Евгений Онегин глава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IV)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86182" y="4643446"/>
            <a:ext cx="29819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перифраза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31861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И никто с начала мира не видал такого пира. 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( «Сказка о мертвой царевне и семи богатырях»)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88147" y="4844479"/>
            <a:ext cx="26442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гипербола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28066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Анчар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, как грозный часовой,</a:t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Стоит – один во всей вселенной.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                     (Стих. «Анчар»)</a:t>
            </a:r>
          </a:p>
          <a:p>
            <a:pPr>
              <a:buNone/>
            </a:pPr>
            <a:endParaRPr lang="ru-RU" sz="44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00496" y="5085184"/>
            <a:ext cx="26442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гипербола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2803183"/>
          </a:xfrm>
        </p:spPr>
        <p:txBody>
          <a:bodyPr/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 Читал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охотно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Апулея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 А Цицерона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не читал.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Евгений Онегин  глава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VIII)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84150" y="4221088"/>
            <a:ext cx="29140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метонимия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00370"/>
          </a:xfrm>
        </p:spPr>
        <p:txBody>
          <a:bodyPr/>
          <a:lstStyle/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Быть может, в Лете не потонет</a:t>
            </a:r>
            <a:br>
              <a:rPr lang="ru-RU" sz="4400" dirty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Строфа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, слагаемая мной. 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(Евгений Онегин глава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19417" y="4293096"/>
            <a:ext cx="27430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перифраза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381</Words>
  <Application>Microsoft Office PowerPoint</Application>
  <PresentationFormat>Экран (4:3)</PresentationFormat>
  <Paragraphs>98</Paragraphs>
  <Slides>38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 Office</vt:lpstr>
      <vt:lpstr>Речевые фигуры  и тропы в произведениях       А. С. Пушкина</vt:lpstr>
      <vt:lpstr>М.Горький о поэзии А.С.Пушкина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Театр уж полон; ложи блещут; Партер и кресла, все кипит. </vt:lpstr>
      <vt:lpstr>    И Шереметьев благородный,     И Брюс, и Боур, и Репнин,     И, счастья баловень безродный,     Полудержавный властелин.                  (Поэма «Полтава» песнь 3) </vt:lpstr>
      <vt:lpstr>   Гвоздин, хозяин превосходный,      Владелец нищих мужиков.                   (Евгений Онегин глава V) </vt:lpstr>
      <vt:lpstr>   Он человек! Им властвует                     мгновенье, Он раб молвы, сомнений и страстей; Простим ему неправое гоненье: Он взял Париж, он основал Лицей.                     (Стих. «19 октября»)</vt:lpstr>
      <vt:lpstr>   Гремят отдвинутые стулья; Толпа в гостиную валит; Так пчел из лакомого улья На ниву шумный рой летит.  («Евгений Онегин» глава V)</vt:lpstr>
      <vt:lpstr> Он не пришел,  кудрявый наш певец, С огнем в очах, с гитарой сладкогласной.           (Стих. «19 октября») </vt:lpstr>
      <vt:lpstr> Меж тем как сельские циклопы Перед медлительным огнем Российским лечат молотком Изделье легкое Европы.             («Евгений Онегин» глава VII )</vt:lpstr>
      <vt:lpstr>И раб судьбу благословил.  (Стих. «Анчар»)</vt:lpstr>
      <vt:lpstr>          И путешествия ему,     Как все на свете, надоели,     Он возвратился и попал,     Как Чацкий, с корабля на бал.             (Евгений Онегин глава VIII) </vt:lpstr>
      <vt:lpstr>Суровый Дант не презирал сонета; В нем жар любви Петрарка изливал; Игру его любил творец Макбета; Им скорбну мысль Камоэнс облекал.  (Сонет)</vt:lpstr>
      <vt:lpstr>Он в том покое поселился, Где деревенский старожил Лет сорок с ключницей бранился, В окно смотрел и мух давил.  («Евгений Онегин» глава II) </vt:lpstr>
      <vt:lpstr>     Подруга думы праздной,      чернильница моя;      Мой век однообразный       тобой украсил я.             (Стих. «К моей чернильнице») </vt:lpstr>
      <vt:lpstr>Мы все глядим в Наполеоны.  («Евгений Онегин» глава II) </vt:lpstr>
      <vt:lpstr> Все флаги в гости будут к нам.  (Поэма «Медный всадник»)</vt:lpstr>
      <vt:lpstr>     И день настал. Встаёт с одра     Мазепа, сей страдалец хилый,      Сей труп живой, ещё вчера      Стонавший слабо над могилой          (Поэма «Полтава» песня третья)</vt:lpstr>
      <vt:lpstr> Но мне ли, мне ль, любимцу государя…    Но смерть…но власть…но бедствия   народны… (Поэма «Борис Годунов» часть 8 ) </vt:lpstr>
      <vt:lpstr>   Пирует Петр.  И горд, и ясен,  и славы полон взор его.  И царский пир его прекрасен.  </vt:lpstr>
      <vt:lpstr>Нева вздувалась и ревела, котлом клокоча и клубясь. (Поэма «Медный всадник»)</vt:lpstr>
      <vt:lpstr> А Петербург неугомонный уж барабаном пробужден («Евгений Онегин» глава I)</vt:lpstr>
      <vt:lpstr>Люблю я пышное природы увяданье (Стих. «Осень»)</vt:lpstr>
      <vt:lpstr>Приветствую тебя, пустынный уголок,     Приют спокойствия, трудов и   вдохновенья.                            (Стих. «Деревня») </vt:lpstr>
      <vt:lpstr>Игру его любил творец Макбета.  ( Сонет)</vt:lpstr>
      <vt:lpstr>Нет, не пошла Москва моя   К нему с повинной головою. ( «Евгений Онегин» главаVII) </vt:lpstr>
      <vt:lpstr>       Навек меня возьмёт,       Когда навек уснёт       Перо, моя отрада...     (стих. «К моей чернильнице» ) </vt:lpstr>
      <vt:lpstr>Люблю тебя, Петра творенье,  Люблю твой строгий, стройный вид. (поэма «Медный всадник») </vt:lpstr>
      <vt:lpstr>Скучна мне оттепель: вонь, грязь, весной я болен.  (стих. «Осень») </vt:lpstr>
      <vt:lpstr>       Когда гремел мазурки гром...                             («Евгений Онегин»  глава V)   </vt:lpstr>
      <vt:lpstr>О как мучительно  тобою счастлив я!  (стих. «О как мучительно тобою счастлив я!» </vt:lpstr>
      <vt:lpstr>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Тамара</cp:lastModifiedBy>
  <cp:revision>52</cp:revision>
  <dcterms:created xsi:type="dcterms:W3CDTF">2016-02-24T01:33:57Z</dcterms:created>
  <dcterms:modified xsi:type="dcterms:W3CDTF">2007-11-05T13:01:49Z</dcterms:modified>
</cp:coreProperties>
</file>