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0" r:id="rId3"/>
    <p:sldId id="263" r:id="rId4"/>
    <p:sldId id="261" r:id="rId5"/>
    <p:sldId id="265" r:id="rId6"/>
    <p:sldId id="275" r:id="rId7"/>
    <p:sldId id="266" r:id="rId8"/>
    <p:sldId id="277" r:id="rId9"/>
    <p:sldId id="259" r:id="rId10"/>
    <p:sldId id="264" r:id="rId11"/>
    <p:sldId id="267" r:id="rId12"/>
    <p:sldId id="268" r:id="rId13"/>
    <p:sldId id="274" r:id="rId14"/>
    <p:sldId id="272" r:id="rId15"/>
    <p:sldId id="273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7EB18E-A0C5-40A6-9F06-99EDD11970B8}" type="datetime1">
              <a:rPr lang="ru-RU" smtClean="0"/>
              <a:t>19.03.2022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EA96FD-1302-4E8A-B9FE-CDAC1867B4E0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94165F4-379C-44F2-8E89-DB43904FE85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707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942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0576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29101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9719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1807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0779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190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4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1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FFA003-9050-45CD-84BD-0A456712172F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F7ADFB-CF2F-4DE3-ACC3-474BB941DCF9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6E15B8-FEF2-4175-A5F4-82EC4E3CADD1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6FB668-CA1D-4B32-BAE4-9D90E386CBD8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7B7164-797B-4876-9744-A3A39EF81AFA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33E8E5-405A-4B5A-9828-9D2D8DDBB3BF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с листь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5B2EE-C9F2-49A8-8931-770BB1A05CBE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1E0BA8-2E7E-45CC-99B9-AB6DF14D252E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DF465-375A-47D5-BF37-C0D6A2633DFE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C615D2-5C49-4C78-9C4F-2550122C5D57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ru-RU" noProof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8" name="Рисунок 67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4" name="Полилиния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67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9" name="Полилиния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0" name="Полилиния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B0705D-D9D8-4980-9E3D-5696E759DE5B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8" name="Рисунок 56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AE8B4D-2EA8-43B1-9E84-42C67CED262A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18" name="Полилиния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19" name="Полилиния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20" name="Рисунок 26"/>
          <p:cNvSpPr>
            <a:spLocks noGrp="1"/>
          </p:cNvSpPr>
          <p:nvPr>
            <p:ph type="pic" sz="quarter" idx="13" hasCustomPrompt="1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Полилиния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2" name="Полилиния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3" name="Полилиния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24" name="Рисунок 31"/>
          <p:cNvSpPr>
            <a:spLocks noGrp="1"/>
          </p:cNvSpPr>
          <p:nvPr>
            <p:ph type="pic" sz="quarter" idx="14" hasCustomPrompt="1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3BED1-B1D4-46C8-AF87-B5F89CA1657B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26" name="Рисунок 2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Рисунок 2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8" name="Рисунок 2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AB748-1CE5-4FC9-AF4E-E22EC4E3E27F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Полилиния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3" name="Полилиния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39" name="Полилиния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0" name="Полилиния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1" name="Полилиния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2" name="Полилиния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3" name="Полилиния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4" name="Полилиния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5" name="Полилиния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6" name="Полилиния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7" name="Полилиния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8" name="Полилиния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9" name="Рисунок 37"/>
          <p:cNvSpPr>
            <a:spLocks noGrp="1"/>
          </p:cNvSpPr>
          <p:nvPr>
            <p:ph type="pic" sz="quarter" idx="13" hasCustomPrompt="1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37"/>
          <p:cNvSpPr>
            <a:spLocks noGrp="1"/>
          </p:cNvSpPr>
          <p:nvPr>
            <p:ph type="pic" sz="quarter" idx="14" hasCustomPrompt="1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/>
          <a:p>
            <a:pPr rtl="0"/>
            <a:fld id="{353C7D50-E958-499B-8889-454F8CC30544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40" name="Рисунок 16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1" name="Рисунок 16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Рисунок 16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571DB-47F9-4BBF-9E25-7A58BD0F212B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2" name="Полилиния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3" name="Полилиния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4" name="Полилиния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25" name="Рисунок 16"/>
          <p:cNvSpPr>
            <a:spLocks noGrp="1"/>
          </p:cNvSpPr>
          <p:nvPr>
            <p:ph type="pic" sz="quarter" idx="16" hasCustomPrompt="1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рямоугольных рисунка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9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0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/>
          <a:p>
            <a:pPr rtl="0"/>
            <a:fld id="{D19EA5D7-B68F-4C5B-82E0-5AF7F268AE4E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CEA87C2-069F-4738-AC3B-F70D214A40CE}" type="datetime1">
              <a:rPr lang="ru-RU" noProof="0" smtClean="0"/>
              <a:t>19.03.2022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9C03C58-465B-42F2-8BA3-01664A6B6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8991" y="1811708"/>
            <a:ext cx="3456576" cy="3149557"/>
          </a:xfrm>
        </p:spPr>
        <p:txBody>
          <a:bodyPr rtlCol="0" anchor="b">
            <a:normAutofit fontScale="90000"/>
          </a:bodyPr>
          <a:lstStyle/>
          <a:p>
            <a:pPr algn="ctr" rtl="0">
              <a:lnSpc>
                <a:spcPct val="150000"/>
              </a:lnSpc>
            </a:pPr>
            <a:r>
              <a:rPr lang="ru-RU" sz="4000" dirty="0"/>
              <a:t>Мы  делаем театр</a:t>
            </a:r>
            <a:br>
              <a:rPr lang="ru-RU" sz="4000" dirty="0"/>
            </a:br>
            <a:r>
              <a:rPr lang="ru-RU" sz="4000" dirty="0"/>
              <a:t>на  английском языке</a:t>
            </a:r>
          </a:p>
        </p:txBody>
      </p:sp>
      <p:pic>
        <p:nvPicPr>
          <p:cNvPr id="6" name="Рисунок 5" descr="Изображение выглядит как текст, внутренний, челове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5B6F0306-9D78-4469-ABEB-050093CA59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r="-1" b="-1"/>
          <a:stretch/>
        </p:blipFill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BB7B11B-FC81-424A-9734-C8502DEE43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 r="-1" b="8275"/>
          <a:stretch/>
        </p:blipFill>
        <p:spPr>
          <a:xfrm>
            <a:off x="1103403" y="2058061"/>
            <a:ext cx="4846441" cy="3350166"/>
          </a:xfr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740801-4A9A-408D-9A8C-7D8E954FB3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3" b="-3"/>
          <a:stretch/>
        </p:blipFill>
        <p:spPr>
          <a:xfrm>
            <a:off x="5613953" y="775341"/>
            <a:ext cx="2987150" cy="4131434"/>
          </a:xfrm>
          <a:noFill/>
        </p:spPr>
      </p:pic>
      <p:pic>
        <p:nvPicPr>
          <p:cNvPr id="32" name="Рисунок 31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A06A950-C867-4C43-973D-3E153FECAE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r="32402" b="-1"/>
          <a:stretch/>
        </p:blipFill>
        <p:spPr>
          <a:xfrm>
            <a:off x="8444150" y="1805218"/>
            <a:ext cx="2647566" cy="3783087"/>
          </a:xfrm>
          <a:noFill/>
        </p:spPr>
      </p:pic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F0DD5BB2-C2D3-BB02-BB48-EB038425C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>
            <a:normAutofit/>
          </a:bodyPr>
          <a:lstStyle/>
          <a:p>
            <a:r>
              <a:rPr lang="ru-RU" sz="3200" dirty="0"/>
              <a:t>Репетиции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14AF3A-8C89-4E43-B309-5B3279366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3414713" cy="4572000"/>
          </a:xfrm>
          <a:prstGeom prst="rect">
            <a:avLst/>
          </a:prstGeom>
        </p:spPr>
      </p:pic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8E912E4-BBAF-41FE-93C1-285492C3E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676400"/>
            <a:ext cx="2490788" cy="33464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3FBAA-CAAD-4F10-9804-8978FE2232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5086350"/>
            <a:ext cx="854075" cy="11620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тол, обеденный стол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1DF76088-60B9-43B3-A005-086C5513FA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3" y="5086350"/>
            <a:ext cx="1573213" cy="1162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BE6A7E-E08D-4B59-9107-6A32741EDC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5" y="1676400"/>
            <a:ext cx="340995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Афиша</a:t>
            </a:r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внутренний, человек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DF7C7101-3601-4C00-82FD-263507ACC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49450"/>
            <a:ext cx="2641600" cy="40259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человек, спальня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1DC681EF-7BB8-45EF-8E7A-F23452378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949450"/>
            <a:ext cx="2144713" cy="1592263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, человек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EE7D4F28-991D-4E76-8388-05435B548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88" y="1949450"/>
            <a:ext cx="2163763" cy="1592263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76A9767-1F98-46EA-9CAC-2415E7FD52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38" y="1949450"/>
            <a:ext cx="2452688" cy="15922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037FCFC5-31FA-4DA1-8CEA-E8025CA66A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606800"/>
            <a:ext cx="3621088" cy="236855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к, ребено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F513E838-8F4B-468B-961D-E564629683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63" y="3606800"/>
            <a:ext cx="3205163" cy="2368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День премьеры</a:t>
            </a:r>
          </a:p>
        </p:txBody>
      </p:sp>
    </p:spTree>
    <p:extLst>
      <p:ext uri="{BB962C8B-B14F-4D97-AF65-F5344CB8AC3E}">
        <p14:creationId xmlns:p14="http://schemas.microsoft.com/office/powerpoint/2010/main" val="14689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16" y="2895165"/>
            <a:ext cx="1835282" cy="533835"/>
          </a:xfrm>
        </p:spPr>
        <p:txBody>
          <a:bodyPr rtlCol="0"/>
          <a:lstStyle/>
          <a:p>
            <a:pPr rtl="0"/>
            <a:r>
              <a:rPr lang="ru-RU" dirty="0"/>
              <a:t>Выводы</a:t>
            </a:r>
          </a:p>
        </p:txBody>
      </p:sp>
      <p:pic>
        <p:nvPicPr>
          <p:cNvPr id="5" name="Объект 4" descr="Изображение выглядит как текст, пол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0087FB6-3943-4C2C-89C1-E3BEB9FB0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98" y="651496"/>
            <a:ext cx="8330268" cy="55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8E11DB4-AE00-4C90-B09F-B827BA043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96" y="285373"/>
            <a:ext cx="8209829" cy="61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5B3FED8-A05F-67B8-5704-2380E145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90F542-E549-42EA-AAB1-6E991671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2450"/>
          <a:stretch/>
        </p:blipFill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436C6F-D30C-4FB1-9D10-526962E11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3"/>
          <a:stretch/>
        </p:blipFill>
        <p:spPr>
          <a:xfrm>
            <a:off x="1103403" y="2058061"/>
            <a:ext cx="4846441" cy="3350166"/>
          </a:xfr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783922-5631-4C5B-869F-882763B0D0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r="14230" b="-2"/>
          <a:stretch/>
        </p:blipFill>
        <p:spPr>
          <a:xfrm>
            <a:off x="5613953" y="775341"/>
            <a:ext cx="2987150" cy="4131434"/>
          </a:xfr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604E27B-C338-49E0-AAAD-4814BE4AFD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r="20541"/>
          <a:stretch>
            <a:fillRect/>
          </a:stretch>
        </p:blipFill>
        <p:spPr>
          <a:xfrm>
            <a:off x="8443913" y="1804988"/>
            <a:ext cx="2647950" cy="3783012"/>
          </a:xfr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B1F9243-C671-2CEC-2A1E-CC20205FB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>
            <a:normAutofit/>
          </a:bodyPr>
          <a:lstStyle/>
          <a:p>
            <a:r>
              <a:rPr lang="ru-RU" sz="3600" dirty="0"/>
              <a:t>Эдди и его друзья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3034" y="2859012"/>
            <a:ext cx="3940340" cy="1067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/>
              <a:t>Цель и задачи проекта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57DDBE0-4484-4E58-99CF-DD5A8266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" b="21527"/>
          <a:stretch/>
        </p:blipFill>
        <p:spPr>
          <a:xfrm>
            <a:off x="6399214" y="1676400"/>
            <a:ext cx="4572000" cy="4500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Работа над сценарием</a:t>
            </a:r>
          </a:p>
        </p:txBody>
      </p:sp>
      <p:pic>
        <p:nvPicPr>
          <p:cNvPr id="10" name="Рисунок 9" descr="Изображение выглядит как текст, хлопушка&#10;&#10;Автоматически созданное описание">
            <a:extLst>
              <a:ext uri="{FF2B5EF4-FFF2-40B4-BE49-F238E27FC236}">
                <a16:creationId xmlns:a16="http://schemas.microsoft.com/office/drawing/2014/main" id="{57EB0983-C48B-4366-A019-B8802AD760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r="-2" b="16703"/>
          <a:stretch/>
        </p:blipFill>
        <p:spPr>
          <a:xfrm>
            <a:off x="977900" y="635000"/>
            <a:ext cx="7586963" cy="5052468"/>
          </a:xfr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369330-5D0D-49A8-A4A5-1394A5EE2A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3" b="3704"/>
          <a:stretch/>
        </p:blipFill>
        <p:spPr>
          <a:xfrm>
            <a:off x="7452731" y="3555897"/>
            <a:ext cx="3928819" cy="2629022"/>
          </a:xfrm>
          <a:noFill/>
        </p:spPr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Типы кукол в театрах</a:t>
            </a:r>
          </a:p>
        </p:txBody>
      </p:sp>
      <p:pic>
        <p:nvPicPr>
          <p:cNvPr id="18" name="Рисунок 17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21E83AC-410D-436C-8DD6-696CEF3AC8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3" r="20257" b="1"/>
          <a:stretch/>
        </p:blipFill>
        <p:spPr>
          <a:xfrm>
            <a:off x="1295401" y="2360815"/>
            <a:ext cx="2860963" cy="3763156"/>
          </a:xfrm>
          <a:noFill/>
        </p:spPr>
      </p:pic>
      <p:pic>
        <p:nvPicPr>
          <p:cNvPr id="3" name="Рисунок 2" descr="Изображение выглядит как игрушка, кукла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BD81ABB-00E3-4A8A-91CC-7CA9676636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r="39706" b="-1"/>
          <a:stretch/>
        </p:blipFill>
        <p:spPr>
          <a:xfrm>
            <a:off x="4512088" y="2011680"/>
            <a:ext cx="3147670" cy="4087372"/>
          </a:xfrm>
          <a:noFill/>
        </p:spPr>
      </p:pic>
      <p:pic>
        <p:nvPicPr>
          <p:cNvPr id="5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4F08CA3-D20C-40B3-ACD2-F055ECA8A1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1" r="29680" b="-2"/>
          <a:stretch/>
        </p:blipFill>
        <p:spPr>
          <a:xfrm>
            <a:off x="7989807" y="2327564"/>
            <a:ext cx="2849989" cy="3706296"/>
          </a:xfr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7C2A3C-0E98-4F38-AFDC-0592EC313A06}"/>
              </a:ext>
            </a:extLst>
          </p:cNvPr>
          <p:cNvSpPr txBox="1"/>
          <p:nvPr/>
        </p:nvSpPr>
        <p:spPr>
          <a:xfrm>
            <a:off x="1679899" y="6440123"/>
            <a:ext cx="208696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Низовые куклы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F8216B-F876-4D50-B739-27843225D13E}"/>
              </a:ext>
            </a:extLst>
          </p:cNvPr>
          <p:cNvSpPr txBox="1"/>
          <p:nvPr/>
        </p:nvSpPr>
        <p:spPr>
          <a:xfrm>
            <a:off x="8431440" y="6401670"/>
            <a:ext cx="228138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Срединные куклы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87A811-E8EA-4E34-8D5D-3EB545B2ADCE}"/>
              </a:ext>
            </a:extLst>
          </p:cNvPr>
          <p:cNvSpPr txBox="1"/>
          <p:nvPr/>
        </p:nvSpPr>
        <p:spPr>
          <a:xfrm>
            <a:off x="5196184" y="6440123"/>
            <a:ext cx="221762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Верховые куклы</a:t>
            </a:r>
          </a:p>
        </p:txBody>
      </p:sp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внутренний, дым, стопка&#10;&#10;Автоматически созданное описание">
            <a:extLst>
              <a:ext uri="{FF2B5EF4-FFF2-40B4-BE49-F238E27FC236}">
                <a16:creationId xmlns:a16="http://schemas.microsoft.com/office/drawing/2014/main" id="{639631DC-37D2-433E-A033-395875B11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2001" b="4"/>
          <a:stretch/>
        </p:blipFill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noFill/>
          <a:ln w="9525"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0" name="Рисунок 9" descr="Изображение выглядит как кукла, игрушка, юбка&#10;&#10;Автоматически созданное описание">
            <a:extLst>
              <a:ext uri="{FF2B5EF4-FFF2-40B4-BE49-F238E27FC236}">
                <a16:creationId xmlns:a16="http://schemas.microsoft.com/office/drawing/2014/main" id="{D5488042-59EB-4F28-9E81-B3F3156C4D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0" b="3"/>
          <a:stretch/>
        </p:blipFill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noFill/>
          <a:ln w="9525"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D6CA2B1-3E81-D534-9868-41CFB1B1F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2794" y="4551045"/>
            <a:ext cx="2590801" cy="17930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u-RU" sz="3200" b="0" kern="1200" dirty="0"/>
              <a:t>Штоковые куклы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9CD922-965F-4B68-ABF5-98AF9870FC0C}"/>
              </a:ext>
            </a:extLst>
          </p:cNvPr>
          <p:cNvSpPr txBox="1"/>
          <p:nvPr/>
        </p:nvSpPr>
        <p:spPr>
          <a:xfrm>
            <a:off x="1310326" y="2366128"/>
            <a:ext cx="388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Просты в изготовлении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Легко управляются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14609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человек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A0DB9AFE-3819-46E6-9BEE-3E32AAEC0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676400"/>
            <a:ext cx="1665288" cy="225742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внутренний, челове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82674AA4-3088-416C-9BAB-E54AB4924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3989388"/>
            <a:ext cx="1665288" cy="225742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66F8305-AA5F-46F2-8864-22E49AF17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1676400"/>
            <a:ext cx="1698625" cy="2303463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ол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E75B1EC4-EF4D-428C-90E4-6E62B404E3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8" y="1676400"/>
            <a:ext cx="1698625" cy="23034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5860094-9D14-4C00-88B1-13EFF62493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13" y="1676400"/>
            <a:ext cx="1498600" cy="23034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тена, человек, держ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64048FE-895A-4B41-9481-C9B686EED0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4035425"/>
            <a:ext cx="1633538" cy="221138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внутренний, ст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E0321C07-8905-482A-8C2E-44BEB5E2AC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0" y="4035425"/>
            <a:ext cx="1633538" cy="221138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D03287B-97C3-42BD-B9DD-178161C205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75" y="4035425"/>
            <a:ext cx="1635125" cy="22113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73609" y="763587"/>
            <a:ext cx="5998765" cy="655638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3200" dirty="0">
                <a:latin typeface="+mj-lt"/>
                <a:ea typeface="+mj-ea"/>
                <a:cs typeface="+mj-cs"/>
              </a:rPr>
              <a:t>Изготовление </a:t>
            </a:r>
            <a:r>
              <a:rPr lang="ru-RU" sz="3200" dirty="0" err="1">
                <a:latin typeface="+mj-lt"/>
                <a:ea typeface="+mj-ea"/>
                <a:cs typeface="+mj-cs"/>
              </a:rPr>
              <a:t>штоковых</a:t>
            </a:r>
            <a:r>
              <a:rPr lang="ru-RU" sz="3200" dirty="0">
                <a:latin typeface="+mj-lt"/>
                <a:ea typeface="+mj-ea"/>
                <a:cs typeface="+mj-cs"/>
              </a:rPr>
              <a:t> кукол</a:t>
            </a: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73610" y="763587"/>
            <a:ext cx="5755480" cy="632012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3200" dirty="0">
                <a:latin typeface="+mj-lt"/>
                <a:ea typeface="+mj-ea"/>
                <a:cs typeface="+mj-cs"/>
              </a:rPr>
              <a:t>Изготовление декораций</a:t>
            </a:r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BB07B59-DDCF-41C7-9A52-7209ED160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10" y="1395599"/>
            <a:ext cx="1907310" cy="254307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к, мальчик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C5A577A2-17E4-49F6-AB1A-A8A8BEA4E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1352453"/>
            <a:ext cx="3505825" cy="262936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постельное белье&#10;&#10;Автоматически созданное описание">
            <a:extLst>
              <a:ext uri="{FF2B5EF4-FFF2-40B4-BE49-F238E27FC236}">
                <a16:creationId xmlns:a16="http://schemas.microsoft.com/office/drawing/2014/main" id="{66F4EDD8-0994-429D-B58B-0A619D641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05" y="1379254"/>
            <a:ext cx="1972027" cy="262936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B62318CE-A203-4146-9BF6-590314CECA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35" y="4008623"/>
            <a:ext cx="2311815" cy="23118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комната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B5F985B8-9D4B-477A-91F1-DD566AE06C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7" y="4082060"/>
            <a:ext cx="2984503" cy="22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пол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3E8BFC2D-B58F-4BD1-B1E1-71707E296FB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4" r="-1" b="32886"/>
          <a:stretch/>
        </p:blipFill>
        <p:spPr>
          <a:xfrm>
            <a:off x="2033588" y="1676400"/>
            <a:ext cx="6035675" cy="2725738"/>
          </a:xfrm>
        </p:spPr>
      </p:pic>
      <p:pic>
        <p:nvPicPr>
          <p:cNvPr id="26" name="Рисунок 25" descr="Изображение выглядит как текст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C30693A6-F19C-4408-B5A5-B2204C43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5" y="1676400"/>
            <a:ext cx="2030413" cy="272573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A79FFC3-A29A-4687-A004-E15E14EA640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3" b="25240"/>
          <a:stretch/>
        </p:blipFill>
        <p:spPr>
          <a:xfrm>
            <a:off x="2033588" y="4457700"/>
            <a:ext cx="4033838" cy="1790700"/>
          </a:xfrm>
        </p:spPr>
      </p:pic>
      <p:pic>
        <p:nvPicPr>
          <p:cNvPr id="9" name="Рисунок 8" descr="Изображение выглядит как текст, человек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A6EB12C-48F8-4814-B349-275435F354D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3" r="-2" b="29329"/>
          <a:stretch/>
        </p:blipFill>
        <p:spPr>
          <a:xfrm>
            <a:off x="6122988" y="4457700"/>
            <a:ext cx="4033838" cy="17907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Подготовка к постановке</a:t>
            </a: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мейный фотоальбом (16x9)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418132_TF03488835_Win32" id="{BB45C29C-A23B-46FB-AB80-1EB81F025A63}" vid="{BFCF293A-C5FA-46F6-B34E-DC55830C70FF}"/>
    </a:ext>
  </a:extLst>
</a:theme>
</file>

<file path=ppt/theme/theme2.xml><?xml version="1.0" encoding="utf-8"?>
<a:theme xmlns:a="http://schemas.openxmlformats.org/drawingml/2006/main" name="Тема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(природный дизайн с зелеными листьями)</Template>
  <TotalTime>195</TotalTime>
  <Words>206</Words>
  <Application>Microsoft Office PowerPoint</Application>
  <PresentationFormat>Широкоэкранный</PresentationFormat>
  <Paragraphs>44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Cambria</vt:lpstr>
      <vt:lpstr>Семейный фотоальбом (16x9)</vt:lpstr>
      <vt:lpstr>Мы  делаем театр на  английском языке</vt:lpstr>
      <vt:lpstr>Презентация PowerPoint</vt:lpstr>
      <vt:lpstr>Цель и задачи проекта</vt:lpstr>
      <vt:lpstr>Работа над сценарием</vt:lpstr>
      <vt:lpstr>Типы кукол в театрах</vt:lpstr>
      <vt:lpstr>Презентация PowerPoint</vt:lpstr>
      <vt:lpstr>Презентация PowerPoint</vt:lpstr>
      <vt:lpstr>Презентация PowerPoint</vt:lpstr>
      <vt:lpstr>Подготовка к постановке</vt:lpstr>
      <vt:lpstr>Презентация PowerPoint</vt:lpstr>
      <vt:lpstr>Афиша</vt:lpstr>
      <vt:lpstr>День премьеры</vt:lpstr>
      <vt:lpstr>Выводы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делаем театр на английском</dc:title>
  <dc:creator>Ирина Шейкина</dc:creator>
  <cp:lastModifiedBy>Alexander Saldikov</cp:lastModifiedBy>
  <cp:revision>11</cp:revision>
  <dcterms:created xsi:type="dcterms:W3CDTF">2022-03-13T16:28:09Z</dcterms:created>
  <dcterms:modified xsi:type="dcterms:W3CDTF">2022-03-19T14:12:54Z</dcterms:modified>
</cp:coreProperties>
</file>