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sldIdLst>
    <p:sldId id="256" r:id="rId2"/>
    <p:sldId id="261" r:id="rId3"/>
    <p:sldId id="263" r:id="rId4"/>
    <p:sldId id="262" r:id="rId5"/>
    <p:sldId id="267" r:id="rId6"/>
    <p:sldId id="266" r:id="rId7"/>
    <p:sldId id="268" r:id="rId8"/>
    <p:sldId id="265" r:id="rId9"/>
    <p:sldId id="264" r:id="rId10"/>
    <p:sldId id="257" r:id="rId11"/>
    <p:sldId id="26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30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3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2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325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99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8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6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4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6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DFB46CD-EAB2-47B0-A6F6-F83AEAD64575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A168B4A-81CA-433D-8E19-112CABC64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4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70AFF-5C8B-4C8E-BC28-1DC6DC0C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ru-RU" b="1"/>
              <a:t>Правила общения в чатах</a:t>
            </a:r>
          </a:p>
        </p:txBody>
      </p:sp>
      <p:pic>
        <p:nvPicPr>
          <p:cNvPr id="6" name="Graphic 5" descr="Коммуникации">
            <a:extLst>
              <a:ext uri="{FF2B5EF4-FFF2-40B4-BE49-F238E27FC236}">
                <a16:creationId xmlns:a16="http://schemas.microsoft.com/office/drawing/2014/main" id="{F137836F-F1B9-4127-A111-FF445008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7820" y="640079"/>
            <a:ext cx="2456360" cy="24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6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BB3A3-F29C-423B-97FF-05FEAEA6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Голосовые сообщения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C0C88-A01C-4EDB-B6A0-8398CC161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440" y="2455827"/>
            <a:ext cx="7729728" cy="790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Категорически запрещены!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851A32-6958-4B82-81D2-BBCAF6374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88" y="3246783"/>
            <a:ext cx="5884911" cy="3362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DC18E5-055B-46B2-B86D-178FF8C89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10" b="50000"/>
          <a:stretch/>
        </p:blipFill>
        <p:spPr>
          <a:xfrm>
            <a:off x="155713" y="3860556"/>
            <a:ext cx="5334000" cy="9731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F9B8F-D328-4931-BD4B-16A51F8F4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40" y="3611218"/>
            <a:ext cx="2789782" cy="27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9B89B3-D166-42C6-B17C-B9612C09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487" y="2643876"/>
            <a:ext cx="7694742" cy="4121426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/>
              <a:t>Ок</a:t>
            </a:r>
          </a:p>
          <a:p>
            <a:r>
              <a:rPr lang="ru-RU" sz="3200" b="1" dirty="0" err="1"/>
              <a:t>Спс</a:t>
            </a:r>
            <a:endParaRPr lang="ru-RU" sz="3200" b="1" dirty="0"/>
          </a:p>
          <a:p>
            <a:r>
              <a:rPr lang="ru-RU" sz="3200" b="1" dirty="0"/>
              <a:t>Ясно</a:t>
            </a:r>
          </a:p>
          <a:p>
            <a:r>
              <a:rPr lang="ru-RU" sz="3200" b="1" dirty="0" err="1"/>
              <a:t>Хз</a:t>
            </a:r>
            <a:endParaRPr lang="ru-RU" sz="3200" b="1" dirty="0"/>
          </a:p>
          <a:p>
            <a:r>
              <a:rPr lang="ru-RU" sz="3200" b="1" dirty="0"/>
              <a:t>…</a:t>
            </a:r>
          </a:p>
          <a:p>
            <a:endParaRPr lang="ru-RU" sz="3200" b="1" dirty="0"/>
          </a:p>
          <a:p>
            <a:pPr marL="0" indent="0">
              <a:buNone/>
            </a:pPr>
            <a:r>
              <a:rPr lang="ru-RU" sz="3200" b="1" dirty="0"/>
              <a:t>Не превращать чат в помойку!</a:t>
            </a:r>
          </a:p>
          <a:p>
            <a:pPr marL="0" indent="0">
              <a:buNone/>
            </a:pPr>
            <a:r>
              <a:rPr lang="ru-RU" sz="3200" b="1" dirty="0"/>
              <a:t>Эмодзи использовать умеренно и по делу.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9D37D-62CE-450E-8E9F-CAA38D21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55" y="2878341"/>
            <a:ext cx="1986170" cy="19861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AEB62F-FB1F-484D-9C9B-40FE23A2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7565">
            <a:off x="8119495" y="1864362"/>
            <a:ext cx="2827277" cy="50262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3B740-BC0F-49E9-B736-521A0EF0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87" y="964692"/>
            <a:ext cx="9607825" cy="1188720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Фамильярный стиль, стикеры и эмодзи</a:t>
            </a:r>
          </a:p>
        </p:txBody>
      </p:sp>
    </p:spTree>
    <p:extLst>
      <p:ext uri="{BB962C8B-B14F-4D97-AF65-F5344CB8AC3E}">
        <p14:creationId xmlns:p14="http://schemas.microsoft.com/office/powerpoint/2010/main" val="141728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F7DD9-70AB-48DA-B1C1-10FF8088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964692"/>
            <a:ext cx="9713843" cy="1188720"/>
          </a:xfrm>
        </p:spPr>
        <p:txBody>
          <a:bodyPr>
            <a:noAutofit/>
          </a:bodyPr>
          <a:lstStyle/>
          <a:p>
            <a:r>
              <a:rPr lang="ru-RU" sz="3600" b="1" dirty="0"/>
              <a:t>Картинки, видео и пожелания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ED231-D85F-4A01-91C4-0DB8886D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93" y="2452514"/>
            <a:ext cx="7729728" cy="31019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b="1" dirty="0"/>
              <a:t>Доброе утро всем!!!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32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dirty="0"/>
              <a:t>Спокойной ночи!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32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dirty="0"/>
              <a:t>С первым днём осени!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0B137-059B-4B38-B50A-5B81859F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246" y="2452514"/>
            <a:ext cx="2628900" cy="3914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3F29F-CF05-490D-90A7-1484EB46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2467115"/>
            <a:ext cx="4743450" cy="3914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65AD47-62B1-4193-B3B7-068643E9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93" y="2481716"/>
            <a:ext cx="3505200" cy="3914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A9D38E-27CB-443F-A87D-34EB78129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18" y="2130718"/>
            <a:ext cx="4727282" cy="4727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849DA-2F34-4C81-98C0-520DF68B0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83" y="2323339"/>
            <a:ext cx="6667500" cy="4762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394949-FAE1-477F-A858-9E37CF6B2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559" y="2942584"/>
            <a:ext cx="4191000" cy="28860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3BEBDC-228A-4D99-BEFA-39F5BD476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921" y="2130718"/>
            <a:ext cx="6186741" cy="4955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F5E478-5E0C-4289-A6E8-DE74DE450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673" y="2640191"/>
            <a:ext cx="6186741" cy="41287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8F6AE0-A69C-4BC8-92D3-2E2EBB9E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345" y="2018756"/>
            <a:ext cx="6402208" cy="4840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8EDB9F-5B4D-4B55-A1FC-C47452377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146" y="2502126"/>
            <a:ext cx="6076950" cy="3952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D36497-5E88-4AF2-8F6A-9B0B8C247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9990" y="2232712"/>
            <a:ext cx="3639286" cy="48523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CEDEAA-3F7A-4A40-81CE-F5C2688576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4379" y="2919692"/>
            <a:ext cx="5372100" cy="35528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B34E0A-4FE6-4981-A4F9-F4210A1F99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093" y="142875"/>
            <a:ext cx="11178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E8876B-8B7A-4963-8F6B-C173B70D1D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1854" y="-9013"/>
            <a:ext cx="7094106" cy="70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1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8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A4D7D-067E-4B66-98AD-C14598E4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Время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ACAC0-22B7-4090-9CE6-F1FC716A8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b="1" dirty="0"/>
              <a:t>Задавайте вопросы в чате с 8:00 до 20:00.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/>
              <a:t>Старайтесь не писать в чат на выходных (только в случае крайней необходимости).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44A18-CE11-443E-A0E5-A3598041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683" y="4343400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6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6598B-FEA1-492E-98BC-9CFF7A17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Вежливость и обращения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DAFDB-954B-4C68-8A52-3B354D5AE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1655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Здравствуйте, подскажите, пожалуйста, расписание.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Кто-нибудь </a:t>
            </a:r>
            <a:r>
              <a:rPr lang="ru-RU" sz="2400" b="1" dirty="0" err="1"/>
              <a:t>фотал</a:t>
            </a:r>
            <a:r>
              <a:rPr lang="ru-RU" sz="2400" b="1" dirty="0"/>
              <a:t> расписание????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E7ABBC-9A68-4BED-984E-B3858FB9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321" y="2321980"/>
            <a:ext cx="865085" cy="8650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19175-8550-4F4E-B9ED-9C1D026B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17" y="3429000"/>
            <a:ext cx="735582" cy="735582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15D4DD97-271E-45E6-B457-A88870263CA6}"/>
              </a:ext>
            </a:extLst>
          </p:cNvPr>
          <p:cNvSpPr txBox="1">
            <a:spLocks/>
          </p:cNvSpPr>
          <p:nvPr/>
        </p:nvSpPr>
        <p:spPr>
          <a:xfrm>
            <a:off x="2231134" y="4778338"/>
            <a:ext cx="9324761" cy="1655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Александра Васильевна, у нас завтра алгебра или геометрия?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Че завтра?? Алгебра?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1D884-B141-431F-A89F-C05275F7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52" y="5698416"/>
            <a:ext cx="735582" cy="735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14B381-AA01-4C6B-B877-5582327F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49" y="4591014"/>
            <a:ext cx="865085" cy="8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2942D-1D64-4D95-ABF7-D986A1BD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91" y="964692"/>
            <a:ext cx="8463170" cy="1188720"/>
          </a:xfrm>
        </p:spPr>
        <p:txBody>
          <a:bodyPr>
            <a:noAutofit/>
          </a:bodyPr>
          <a:lstStyle/>
          <a:p>
            <a:r>
              <a:rPr lang="ru-RU" sz="3200" b="1" dirty="0"/>
              <a:t>Четкие и краткие формулировки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0CB04AC-3181-4D5A-9919-638C03419019}"/>
              </a:ext>
            </a:extLst>
          </p:cNvPr>
          <p:cNvSpPr txBox="1">
            <a:spLocks/>
          </p:cNvSpPr>
          <p:nvPr/>
        </p:nvSpPr>
        <p:spPr>
          <a:xfrm>
            <a:off x="2231136" y="2392879"/>
            <a:ext cx="2380621" cy="406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скажите</a:t>
            </a:r>
          </a:p>
          <a:p>
            <a:r>
              <a:rPr lang="ru-RU" sz="2400" b="1" dirty="0"/>
              <a:t>что</a:t>
            </a:r>
          </a:p>
          <a:p>
            <a:r>
              <a:rPr lang="ru-RU" sz="2400" b="1" dirty="0"/>
              <a:t>задали</a:t>
            </a:r>
          </a:p>
          <a:p>
            <a:r>
              <a:rPr lang="ru-RU" sz="2400" b="1" dirty="0"/>
              <a:t>по</a:t>
            </a:r>
          </a:p>
          <a:p>
            <a:r>
              <a:rPr lang="ru-RU" sz="2400" b="1" dirty="0"/>
              <a:t>математике</a:t>
            </a:r>
          </a:p>
          <a:p>
            <a:r>
              <a:rPr lang="ru-RU" sz="2400" b="1" dirty="0"/>
              <a:t>на </a:t>
            </a:r>
          </a:p>
          <a:p>
            <a:r>
              <a:rPr lang="ru-RU" sz="2400" b="1" dirty="0"/>
              <a:t>завтра</a:t>
            </a:r>
          </a:p>
          <a:p>
            <a:r>
              <a:rPr lang="ru-RU" sz="2400" b="1" dirty="0"/>
              <a:t>????!!??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52EBC-5302-4D09-B22A-DE7EFFCB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9" y="3438939"/>
            <a:ext cx="1514061" cy="1514061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EE179C9C-E032-4F48-93EC-FBB31D10A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47" y="2532028"/>
            <a:ext cx="5261114" cy="147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Чет </a:t>
            </a:r>
            <a:r>
              <a:rPr lang="ru-RU" sz="2400" b="1" dirty="0" err="1"/>
              <a:t>нифига</a:t>
            </a:r>
            <a:r>
              <a:rPr lang="ru-RU" sz="2400" b="1" dirty="0"/>
              <a:t> опять не понял че завтра математика какая? Че задали? Киньте </a:t>
            </a:r>
            <a:r>
              <a:rPr lang="ru-RU" sz="2400" b="1" dirty="0" err="1"/>
              <a:t>домашку</a:t>
            </a:r>
            <a:r>
              <a:rPr lang="ru-RU" sz="2400" b="1" dirty="0"/>
              <a:t>(((((((((((((((((((((((((((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2BAFD-E879-4605-9C73-6B7A20F5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13" y="4856057"/>
            <a:ext cx="865085" cy="865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970101-6C82-48DC-9462-CDB9B595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461" y="2532028"/>
            <a:ext cx="1209261" cy="120926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EF521E83-31BE-4995-81C8-C88791D66147}"/>
              </a:ext>
            </a:extLst>
          </p:cNvPr>
          <p:cNvSpPr txBox="1">
            <a:spLocks/>
          </p:cNvSpPr>
          <p:nvPr/>
        </p:nvSpPr>
        <p:spPr>
          <a:xfrm>
            <a:off x="6418640" y="4953000"/>
            <a:ext cx="5220082" cy="916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Подскажите </a:t>
            </a:r>
            <a:r>
              <a:rPr lang="ru-RU" sz="2400" b="1" dirty="0" err="1"/>
              <a:t>д.з</a:t>
            </a:r>
            <a:r>
              <a:rPr lang="ru-RU" sz="2400" b="1" dirty="0"/>
              <a:t>. по математике на завтра, пожалуйста.</a:t>
            </a:r>
          </a:p>
        </p:txBody>
      </p:sp>
    </p:spTree>
    <p:extLst>
      <p:ext uri="{BB962C8B-B14F-4D97-AF65-F5344CB8AC3E}">
        <p14:creationId xmlns:p14="http://schemas.microsoft.com/office/powerpoint/2010/main" val="27308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AC370-354C-4B90-BD9C-488D7A84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Грамотность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E3C7F29-D2C1-4DA1-BC04-DCB2E4226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38" y="2638425"/>
            <a:ext cx="7731125" cy="310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/>
              <a:t>Сколька</a:t>
            </a:r>
            <a:r>
              <a:rPr lang="ru-RU" sz="2400" b="1" dirty="0"/>
              <a:t> </a:t>
            </a:r>
            <a:r>
              <a:rPr lang="ru-RU" sz="2400" b="1" dirty="0" err="1"/>
              <a:t>завтро</a:t>
            </a:r>
            <a:r>
              <a:rPr lang="ru-RU" sz="2400" b="1" dirty="0"/>
              <a:t> уроков? </a:t>
            </a:r>
            <a:r>
              <a:rPr lang="ru-RU" sz="2400" b="1" dirty="0" err="1"/>
              <a:t>Што</a:t>
            </a:r>
            <a:r>
              <a:rPr lang="ru-RU" sz="2400" b="1" dirty="0"/>
              <a:t> </a:t>
            </a:r>
            <a:r>
              <a:rPr lang="ru-RU" sz="2400" b="1" dirty="0" err="1"/>
              <a:t>задоли</a:t>
            </a:r>
            <a:r>
              <a:rPr lang="ru-RU" sz="2400" b="1" dirty="0"/>
              <a:t> </a:t>
            </a:r>
            <a:r>
              <a:rPr lang="ru-RU" sz="2400" b="1" dirty="0" err="1"/>
              <a:t>скажыти</a:t>
            </a: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Скажите, пожалуйста, сколько завтра уроков и что задали.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4AB667-DB29-47A4-9A20-6263B7C0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131" y="3645089"/>
            <a:ext cx="865085" cy="865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B98F8-7183-448F-A811-A85379D61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473" y="2424494"/>
            <a:ext cx="735582" cy="7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7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2D592-080C-4061-9F1C-15FCA044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Решение личных вопросов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E912A-06A7-45FB-B4F6-7ED5E4152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16696"/>
            <a:ext cx="7729728" cy="384313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Я опоздаю, потому что…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Меня завтра не будет…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Мне необходима справка…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Мне стало плохо…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/>
              <a:t>Я бы хотел…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Только в личных сообщениях!</a:t>
            </a:r>
          </a:p>
        </p:txBody>
      </p:sp>
    </p:spTree>
    <p:extLst>
      <p:ext uri="{BB962C8B-B14F-4D97-AF65-F5344CB8AC3E}">
        <p14:creationId xmlns:p14="http://schemas.microsoft.com/office/powerpoint/2010/main" val="18839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4C67D-BE39-4F2A-B4FD-3702B9E5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Фото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5A929-B545-422F-A0C0-6CD3A96C6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/>
              <a:t>Строго запрещено выкладывать фото, где есть другие люди (одноклассники, учителя и др.) без их согласия. </a:t>
            </a:r>
          </a:p>
          <a:p>
            <a:pPr marL="0" indent="0" algn="just">
              <a:buNone/>
            </a:pPr>
            <a:r>
              <a:rPr lang="ru-RU" sz="3200" b="1" dirty="0">
                <a:solidFill>
                  <a:srgbClr val="FF0000"/>
                </a:solidFill>
              </a:rPr>
              <a:t>Это нарушение закона!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BBC53A-FD67-4935-9214-6E3B39EC3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803" y="4209401"/>
            <a:ext cx="1514061" cy="1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0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F5ACF-F0C3-4E2E-AD9E-8CC1DE3E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964692"/>
            <a:ext cx="10575234" cy="1188720"/>
          </a:xfrm>
        </p:spPr>
        <p:txBody>
          <a:bodyPr>
            <a:normAutofit/>
          </a:bodyPr>
          <a:lstStyle/>
          <a:p>
            <a:r>
              <a:rPr lang="ru-RU" sz="3200" b="1" dirty="0"/>
              <a:t>Запрос одной и той же информации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213135-0657-4255-BA53-40A095F36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b="1" dirty="0"/>
              <a:t>Не засоряйте чат лишним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dirty="0"/>
              <a:t>Смотрите предыдущие сообщения, а не задавайте вопросы повторно</a:t>
            </a:r>
          </a:p>
        </p:txBody>
      </p:sp>
    </p:spTree>
    <p:extLst>
      <p:ext uri="{BB962C8B-B14F-4D97-AF65-F5344CB8AC3E}">
        <p14:creationId xmlns:p14="http://schemas.microsoft.com/office/powerpoint/2010/main" val="66486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6967-22B0-4552-9DA6-A6A7E7B6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Споры и конфликты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F68D59-76A8-46B4-97A0-86E2903A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3299791"/>
            <a:ext cx="7729728" cy="2440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Чат – это не место для споров и выяснения отношений. Все спорные вопросы необходимо решать лично </a:t>
            </a:r>
            <a:r>
              <a:rPr lang="ru-RU" sz="3200" b="1" dirty="0">
                <a:solidFill>
                  <a:srgbClr val="FF0000"/>
                </a:solidFill>
              </a:rPr>
              <a:t>офлайн</a:t>
            </a:r>
            <a:r>
              <a:rPr lang="ru-RU" sz="2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390840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260</Words>
  <Application>Microsoft Office PowerPoint</Application>
  <PresentationFormat>Широкоэкранный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Corbel</vt:lpstr>
      <vt:lpstr>Gill Sans MT</vt:lpstr>
      <vt:lpstr>Wingdings</vt:lpstr>
      <vt:lpstr>Посылка</vt:lpstr>
      <vt:lpstr>Правила общения в чатах</vt:lpstr>
      <vt:lpstr>Время</vt:lpstr>
      <vt:lpstr>Вежливость и обращения</vt:lpstr>
      <vt:lpstr>Четкие и краткие формулировки</vt:lpstr>
      <vt:lpstr>Грамотность</vt:lpstr>
      <vt:lpstr>Решение личных вопросов</vt:lpstr>
      <vt:lpstr>Фото</vt:lpstr>
      <vt:lpstr>Запрос одной и той же информации</vt:lpstr>
      <vt:lpstr>Споры и конфликты</vt:lpstr>
      <vt:lpstr>Голосовые сообщения</vt:lpstr>
      <vt:lpstr>Фамильярный стиль, стикеры и эмодзи</vt:lpstr>
      <vt:lpstr>Картинки, видео и пожелания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общения в чатах</dc:title>
  <dc:creator>Чех Александр Сергеевич</dc:creator>
  <cp:lastModifiedBy>Чех Александр Сергеевич</cp:lastModifiedBy>
  <cp:revision>9</cp:revision>
  <dcterms:created xsi:type="dcterms:W3CDTF">2021-10-03T01:48:40Z</dcterms:created>
  <dcterms:modified xsi:type="dcterms:W3CDTF">2021-10-03T02:50:23Z</dcterms:modified>
</cp:coreProperties>
</file>