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7" r:id="rId5"/>
    <p:sldId id="261" r:id="rId6"/>
    <p:sldId id="258" r:id="rId7"/>
    <p:sldId id="262" r:id="rId8"/>
    <p:sldId id="25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 autoAdjust="0"/>
    <p:restoredTop sz="94638" autoAdjust="0"/>
  </p:normalViewPr>
  <p:slideViewPr>
    <p:cSldViewPr>
      <p:cViewPr varScale="1">
        <p:scale>
          <a:sx n="60" d="100"/>
          <a:sy n="60" d="100"/>
        </p:scale>
        <p:origin x="-114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3"/>
            <a:ext cx="8786874" cy="1643073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Arial Narrow" pitchFamily="34" charset="0"/>
              </a:rPr>
              <a:t>Поверхностные и подземные воды суши. Ледники и </a:t>
            </a:r>
            <a:r>
              <a:rPr lang="ru-RU" b="1" smtClean="0">
                <a:latin typeface="Arial Narrow" pitchFamily="34" charset="0"/>
              </a:rPr>
              <a:t>многолетняя </a:t>
            </a:r>
            <a:r>
              <a:rPr lang="ru-RU" b="1" smtClean="0">
                <a:latin typeface="Arial Narrow" pitchFamily="34" charset="0"/>
              </a:rPr>
              <a:t>мерзлота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92893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User\Desktop\ББ — копия\во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871543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ББ — копия\im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85728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b="1" dirty="0" smtClean="0"/>
              <a:t>Куда может впадать река и откуда  может брать начало</a:t>
            </a:r>
            <a:endParaRPr lang="ru-RU" b="1" dirty="0"/>
          </a:p>
        </p:txBody>
      </p:sp>
      <p:pic>
        <p:nvPicPr>
          <p:cNvPr id="7170" name="Picture 2" descr="C:\Users\User\Desktop\ББ — копия\реки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15437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58204" cy="4175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User\Desktop\ББ — копия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8786874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Озера</a:t>
            </a:r>
            <a:endParaRPr lang="ru-RU" b="1" dirty="0"/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3582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User\Desktop\ББ — копия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       Ледники                 Болота</a:t>
            </a:r>
            <a:endParaRPr lang="ru-RU" b="1" dirty="0"/>
          </a:p>
        </p:txBody>
      </p:sp>
      <p:pic>
        <p:nvPicPr>
          <p:cNvPr id="6146" name="Picture 2" descr="C:\Users\User\Desktop\ле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357718" cy="2400304"/>
          </a:xfrm>
          <a:prstGeom prst="rect">
            <a:avLst/>
          </a:prstGeom>
          <a:noFill/>
        </p:spPr>
      </p:pic>
      <p:pic>
        <p:nvPicPr>
          <p:cNvPr id="6147" name="Picture 3" descr="C:\Users\User\Desktop\ББ — копия\6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38582"/>
            <a:ext cx="4357718" cy="291941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929066"/>
            <a:ext cx="428628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ББ — копия\юд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00174"/>
            <a:ext cx="428628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ББ — копия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50112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r>
              <a:rPr lang="ru-RU" b="1" dirty="0" smtClean="0"/>
              <a:t>Почвы России</a:t>
            </a:r>
            <a:br>
              <a:rPr lang="ru-RU" b="1" dirty="0" smtClean="0"/>
            </a:br>
            <a:r>
              <a:rPr lang="ru-RU" b="1" dirty="0" smtClean="0"/>
              <a:t>(многолетняя мерзлота)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00115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25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Поверхностные и подземные воды суши. Ледники и многолетняя мерзлота</vt:lpstr>
      <vt:lpstr>Презентация PowerPoint</vt:lpstr>
      <vt:lpstr>Куда может впадать река и откуда  может брать начало</vt:lpstr>
      <vt:lpstr>Презентация PowerPoint</vt:lpstr>
      <vt:lpstr>Озера</vt:lpstr>
      <vt:lpstr>Презентация PowerPoint</vt:lpstr>
      <vt:lpstr>       Ледники                 Болота</vt:lpstr>
      <vt:lpstr>Презентация PowerPoint</vt:lpstr>
      <vt:lpstr>Почвы России (многолетняя мерзлота)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Надежда</cp:lastModifiedBy>
  <cp:revision>14</cp:revision>
  <dcterms:created xsi:type="dcterms:W3CDTF">2021-03-28T11:32:31Z</dcterms:created>
  <dcterms:modified xsi:type="dcterms:W3CDTF">2022-02-10T09:05:05Z</dcterms:modified>
</cp:coreProperties>
</file>