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5" r:id="rId4"/>
    <p:sldId id="276" r:id="rId5"/>
    <p:sldId id="277" r:id="rId6"/>
    <p:sldId id="279" r:id="rId7"/>
    <p:sldId id="256" r:id="rId8"/>
    <p:sldId id="257" r:id="rId9"/>
    <p:sldId id="260" r:id="rId10"/>
    <p:sldId id="264" r:id="rId11"/>
    <p:sldId id="280" r:id="rId12"/>
    <p:sldId id="281" r:id="rId13"/>
    <p:sldId id="282" r:id="rId14"/>
    <p:sldId id="270" r:id="rId15"/>
    <p:sldId id="266" r:id="rId16"/>
    <p:sldId id="272" r:id="rId17"/>
    <p:sldId id="273" r:id="rId18"/>
    <p:sldId id="274" r:id="rId19"/>
    <p:sldId id="267" r:id="rId20"/>
    <p:sldId id="268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0000"/>
    <a:srgbClr val="000099"/>
    <a:srgbClr val="006600"/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05685"/>
      </p:ext>
    </p:extLst>
  </p:cSld>
  <p:clrMapOvr>
    <a:masterClrMapping/>
  </p:clrMapOvr>
  <p:transition spd="slow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14553"/>
      </p:ext>
    </p:extLst>
  </p:cSld>
  <p:clrMapOvr>
    <a:masterClrMapping/>
  </p:clrMapOvr>
  <p:transition spd="slow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65221"/>
      </p:ext>
    </p:extLst>
  </p:cSld>
  <p:clrMapOvr>
    <a:masterClrMapping/>
  </p:clrMapOvr>
  <p:transition spd="slow"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8714"/>
      </p:ext>
    </p:extLst>
  </p:cSld>
  <p:clrMapOvr>
    <a:masterClrMapping/>
  </p:clrMapOvr>
  <p:transition spd="slow"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53106"/>
      </p:ext>
    </p:extLst>
  </p:cSld>
  <p:clrMapOvr>
    <a:masterClrMapping/>
  </p:clrMapOvr>
  <p:transition spd="slow"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4688"/>
      </p:ext>
    </p:extLst>
  </p:cSld>
  <p:clrMapOvr>
    <a:masterClrMapping/>
  </p:clrMapOvr>
  <p:transition spd="slow"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2232"/>
      </p:ext>
    </p:extLst>
  </p:cSld>
  <p:clrMapOvr>
    <a:masterClrMapping/>
  </p:clrMapOvr>
  <p:transition spd="slow"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21510"/>
      </p:ext>
    </p:extLst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92532"/>
      </p:ext>
    </p:extLst>
  </p:cSld>
  <p:clrMapOvr>
    <a:masterClrMapping/>
  </p:clrMapOvr>
  <p:transition spd="slow"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888"/>
      </p:ext>
    </p:extLst>
  </p:cSld>
  <p:clrMapOvr>
    <a:masterClrMapping/>
  </p:clrMapOvr>
  <p:transition spd="slow"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6977"/>
      </p:ext>
    </p:extLst>
  </p:cSld>
  <p:clrMapOvr>
    <a:masterClrMapping/>
  </p:clrMapOvr>
  <p:transition spd="slow"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99703"/>
      </p:ext>
    </p:extLst>
  </p:cSld>
  <p:clrMapOvr>
    <a:masterClrMapping/>
  </p:clrMapOvr>
  <p:transition spd="slow">
    <p:plu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12138"/>
      </p:ext>
    </p:extLst>
  </p:cSld>
  <p:clrMapOvr>
    <a:masterClrMapping/>
  </p:clrMapOvr>
  <p:transition spd="slow">
    <p:plu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41904"/>
      </p:ext>
    </p:extLst>
  </p:cSld>
  <p:clrMapOvr>
    <a:masterClrMapping/>
  </p:clrMapOvr>
  <p:transition spd="slow">
    <p:plu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72682"/>
      </p:ext>
    </p:extLst>
  </p:cSld>
  <p:clrMapOvr>
    <a:masterClrMapping/>
  </p:clrMapOvr>
  <p:transition spd="slow">
    <p:plu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63040"/>
      </p:ext>
    </p:extLst>
  </p:cSld>
  <p:clrMapOvr>
    <a:masterClrMapping/>
  </p:clrMapOvr>
  <p:transition spd="slow">
    <p:plu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51787"/>
      </p:ext>
    </p:extLst>
  </p:cSld>
  <p:clrMapOvr>
    <a:masterClrMapping/>
  </p:clrMapOvr>
  <p:transition spd="slow">
    <p:plu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59015"/>
      </p:ext>
    </p:extLst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21738"/>
      </p:ext>
    </p:extLst>
  </p:cSld>
  <p:clrMapOvr>
    <a:masterClrMapping/>
  </p:clrMapOvr>
  <p:transition spd="slow">
    <p:plu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69966"/>
      </p:ext>
    </p:extLst>
  </p:cSld>
  <p:clrMapOvr>
    <a:masterClrMapping/>
  </p:clrMapOvr>
  <p:transition spd="slow">
    <p:plu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1624"/>
      </p:ext>
    </p:extLst>
  </p:cSld>
  <p:clrMapOvr>
    <a:masterClrMapping/>
  </p:clrMapOvr>
  <p:transition spd="slow">
    <p:plu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35245"/>
      </p:ext>
    </p:extLst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lus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69481"/>
            <a:ext cx="3442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Северский Донец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36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010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5171" y="22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Речная система. Космический снимок</a:t>
            </a:r>
            <a:endParaRPr lang="ru-RU" sz="3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8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848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0" y="2775466"/>
            <a:ext cx="203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Бассейн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Волги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11" y="5867400"/>
            <a:ext cx="331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Волжское дерево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36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 характеру течения</a:t>
            </a:r>
            <a:endParaRPr lang="ru-RU" sz="5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652" y="1268760"/>
            <a:ext cx="4271874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949" y="2492896"/>
            <a:ext cx="4179111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5000" y="6019800"/>
            <a:ext cx="3164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авнинная река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777207"/>
            <a:ext cx="2407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орная река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4464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Равнинные реки</a:t>
            </a:r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57200"/>
            <a:ext cx="3462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Горные реки</a:t>
            </a:r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57400" y="1371600"/>
            <a:ext cx="228600" cy="762000"/>
          </a:xfrm>
          <a:prstGeom prst="down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934200" y="1295400"/>
            <a:ext cx="228600" cy="762000"/>
          </a:xfrm>
          <a:prstGeom prst="down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4800" y="2438400"/>
            <a:ext cx="44513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спокойное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течение;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широкое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русло;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извилистое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русло,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меандр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стариц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большая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длина реки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3622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быстрое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течение;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узкое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русло;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прямое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русло;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небольшая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длина    реки.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202" y="537321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пороги</a:t>
            </a:r>
            <a:endParaRPr lang="ru-RU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98179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водопады</a:t>
            </a:r>
            <a:endParaRPr lang="ru-RU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00000028"/>
          <p:cNvPicPr>
            <a:picLocks noChangeAspect="1" noChangeArrowheads="1"/>
          </p:cNvPicPr>
          <p:nvPr/>
        </p:nvPicPr>
        <p:blipFill>
          <a:blip r:embed="rId2"/>
          <a:srcRect l="2481" t="3308" r="3256" b="2412"/>
          <a:stretch>
            <a:fillRect/>
          </a:stretch>
        </p:blipFill>
        <p:spPr>
          <a:xfrm>
            <a:off x="4920991" y="908720"/>
            <a:ext cx="35052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горная река3"/>
          <p:cNvPicPr>
            <a:picLocks noChangeAspect="1" noChangeArrowheads="1"/>
          </p:cNvPicPr>
          <p:nvPr/>
        </p:nvPicPr>
        <p:blipFill>
          <a:blip r:embed="rId3"/>
          <a:srcRect l="1954" t="2814" r="2321" b="1524"/>
          <a:stretch>
            <a:fillRect/>
          </a:stretch>
        </p:blipFill>
        <p:spPr bwMode="auto">
          <a:xfrm>
            <a:off x="505202" y="228600"/>
            <a:ext cx="3581400" cy="497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Анх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4572000" cy="627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38800" y="2743200"/>
            <a:ext cx="31779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Водопад </a:t>
            </a:r>
            <a:r>
              <a:rPr lang="ru-RU" sz="32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Анхель</a:t>
            </a:r>
            <a:endParaRPr lang="ru-RU" sz="32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высота 1054 м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2157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990600" y="102870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144959"/>
            <a:ext cx="5478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Ниагарский водопад</a:t>
            </a:r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еанд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34" y="762000"/>
            <a:ext cx="8443466" cy="583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2386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Меандры</a:t>
            </a:r>
            <a:endParaRPr lang="ru-RU" sz="4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5829300" y="2247900"/>
            <a:ext cx="6858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1066800" y="1600200"/>
            <a:ext cx="99060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7696200" y="6172200"/>
            <a:ext cx="9906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тар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451" y="1066800"/>
            <a:ext cx="8335625" cy="554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83768" y="226291"/>
            <a:ext cx="3861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Озеро - старица</a:t>
            </a:r>
            <a:endParaRPr lang="ru-RU" sz="4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81200" y="2743200"/>
            <a:ext cx="1219200" cy="1143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244408" y="6172200"/>
            <a:ext cx="442392" cy="304800"/>
          </a:xfrm>
          <a:prstGeom prst="actionButtonBackPrevious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604" y="180536"/>
            <a:ext cx="8763000" cy="6477000"/>
          </a:xfrm>
          <a:prstGeom prst="rect">
            <a:avLst/>
          </a:prstGeom>
          <a:noFill/>
          <a:ln w="38100">
            <a:solidFill>
              <a:srgbClr val="FFFF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2395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Исток – это…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52400"/>
            <a:ext cx="37344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457200" y="1428736"/>
            <a:ext cx="2590800" cy="108586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А) начало реки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3428992" y="1428736"/>
            <a:ext cx="2362216" cy="108586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Б) место, где река заканчивается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096000" y="1447800"/>
            <a:ext cx="2590800" cy="1066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В) углубление, по которому течет река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219" y="2514600"/>
            <a:ext cx="416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Истоком реки может быть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3352800" y="3124200"/>
            <a:ext cx="23622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Б) озеро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457200" y="3124200"/>
            <a:ext cx="23622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А) море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172200" y="3048000"/>
            <a:ext cx="23622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В) океан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457200" y="4724400"/>
            <a:ext cx="2257452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А) левый приток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3505200" y="4724400"/>
            <a:ext cx="2286008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Б) правый приток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6324600" y="4800600"/>
            <a:ext cx="2362200" cy="8620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В) средний приток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114800"/>
            <a:ext cx="658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Если стоять лицом к устью, то справа будет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772400" y="6248400"/>
            <a:ext cx="7620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363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5240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4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604" y="180536"/>
            <a:ext cx="8763000" cy="6477000"/>
          </a:xfrm>
          <a:prstGeom prst="rect">
            <a:avLst/>
          </a:prstGeom>
          <a:noFill/>
          <a:ln w="38100">
            <a:solidFill>
              <a:srgbClr val="FFFF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14356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У равнинной реки русло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52400"/>
            <a:ext cx="37344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81000" y="1600200"/>
            <a:ext cx="27432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А) узкое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352800" y="1600200"/>
            <a:ext cx="28194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Б) среднее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400800" y="1600200"/>
            <a:ext cx="2362200" cy="8620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В) широкое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14600"/>
            <a:ext cx="503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Самый высокий водопад мира -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3352800" y="3124200"/>
            <a:ext cx="28194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Анхель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81000" y="3124200"/>
            <a:ext cx="27432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А) Виктория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6400800" y="3124200"/>
            <a:ext cx="25146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В) Ниагарский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304800" y="4953000"/>
            <a:ext cx="27432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А) Нил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276600" y="4953000"/>
            <a:ext cx="28194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Б) Волга  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6324600" y="4953000"/>
            <a:ext cx="2514600" cy="8620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В) Енисей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191000"/>
            <a:ext cx="4493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Самая длинная река мира -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0809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04800"/>
            <a:ext cx="141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Волга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16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" y="0"/>
            <a:ext cx="91504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52400"/>
            <a:ext cx="116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Нил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213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28600"/>
            <a:ext cx="68632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урока: Реки</a:t>
            </a:r>
            <a:endParaRPr lang="ru-RU" sz="6600" b="1" cap="none" spc="0" dirty="0">
              <a:ln w="11430"/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65" y="1382618"/>
            <a:ext cx="7466843" cy="514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К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40386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0"/>
            <a:ext cx="5790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Что такое река?</a:t>
            </a:r>
            <a:endParaRPr lang="ru-RU" sz="6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21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Термин +</a:t>
            </a:r>
            <a:endParaRPr lang="ru-RU" sz="3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066800"/>
            <a:ext cx="384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ключевое слово +</a:t>
            </a:r>
            <a:endParaRPr lang="ru-RU" sz="3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066800"/>
            <a:ext cx="2336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3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981200"/>
            <a:ext cx="24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это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761673"/>
            <a:ext cx="2682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поток воды,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5385" y="3581400"/>
            <a:ext cx="4893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текущий в углублении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(русле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Строение речной долины</a:t>
            </a:r>
            <a:endParaRPr lang="ru-RU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канирование0013.jpg"/>
          <p:cNvPicPr>
            <a:picLocks noChangeAspect="1"/>
          </p:cNvPicPr>
          <p:nvPr/>
        </p:nvPicPr>
        <p:blipFill>
          <a:blip r:embed="rId2"/>
          <a:srcRect l="7847" t="6051" r="9257" b="24498"/>
          <a:stretch>
            <a:fillRect/>
          </a:stretch>
        </p:blipFill>
        <p:spPr>
          <a:xfrm>
            <a:off x="834316" y="830997"/>
            <a:ext cx="7319084" cy="588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reeform 5"/>
          <p:cNvSpPr>
            <a:spLocks/>
          </p:cNvSpPr>
          <p:nvPr/>
        </p:nvSpPr>
        <p:spPr bwMode="auto">
          <a:xfrm>
            <a:off x="-73025" y="412750"/>
            <a:ext cx="9217025" cy="6445250"/>
          </a:xfrm>
          <a:custGeom>
            <a:avLst/>
            <a:gdLst/>
            <a:ahLst/>
            <a:cxnLst>
              <a:cxn ang="0">
                <a:pos x="0" y="2518"/>
              </a:cxn>
              <a:cxn ang="0">
                <a:pos x="409" y="2518"/>
              </a:cxn>
              <a:cxn ang="0">
                <a:pos x="1724" y="2064"/>
              </a:cxn>
              <a:cxn ang="0">
                <a:pos x="2767" y="1475"/>
              </a:cxn>
              <a:cxn ang="0">
                <a:pos x="3765" y="704"/>
              </a:cxn>
              <a:cxn ang="0">
                <a:pos x="4264" y="23"/>
              </a:cxn>
              <a:cxn ang="0">
                <a:pos x="4582" y="568"/>
              </a:cxn>
              <a:cxn ang="0">
                <a:pos x="5262" y="1429"/>
              </a:cxn>
              <a:cxn ang="0">
                <a:pos x="5716" y="1747"/>
              </a:cxn>
              <a:cxn ang="0">
                <a:pos x="5761" y="4060"/>
              </a:cxn>
              <a:cxn ang="0">
                <a:pos x="0" y="4060"/>
              </a:cxn>
              <a:cxn ang="0">
                <a:pos x="0" y="2518"/>
              </a:cxn>
            </a:cxnLst>
            <a:rect l="0" t="0" r="r" b="b"/>
            <a:pathLst>
              <a:path w="5761" h="4060">
                <a:moveTo>
                  <a:pt x="0" y="2518"/>
                </a:moveTo>
                <a:cubicBezTo>
                  <a:pt x="68" y="2261"/>
                  <a:pt x="122" y="2594"/>
                  <a:pt x="409" y="2518"/>
                </a:cubicBezTo>
                <a:cubicBezTo>
                  <a:pt x="696" y="2442"/>
                  <a:pt x="1331" y="2238"/>
                  <a:pt x="1724" y="2064"/>
                </a:cubicBezTo>
                <a:cubicBezTo>
                  <a:pt x="2117" y="1890"/>
                  <a:pt x="2427" y="1702"/>
                  <a:pt x="2767" y="1475"/>
                </a:cubicBezTo>
                <a:cubicBezTo>
                  <a:pt x="3107" y="1248"/>
                  <a:pt x="3516" y="946"/>
                  <a:pt x="3765" y="704"/>
                </a:cubicBezTo>
                <a:cubicBezTo>
                  <a:pt x="4014" y="462"/>
                  <a:pt x="4128" y="46"/>
                  <a:pt x="4264" y="23"/>
                </a:cubicBezTo>
                <a:cubicBezTo>
                  <a:pt x="4400" y="0"/>
                  <a:pt x="4416" y="334"/>
                  <a:pt x="4582" y="568"/>
                </a:cubicBezTo>
                <a:cubicBezTo>
                  <a:pt x="4748" y="802"/>
                  <a:pt x="5073" y="1233"/>
                  <a:pt x="5262" y="1429"/>
                </a:cubicBezTo>
                <a:cubicBezTo>
                  <a:pt x="5451" y="1625"/>
                  <a:pt x="5633" y="1309"/>
                  <a:pt x="5716" y="1747"/>
                </a:cubicBezTo>
                <a:lnTo>
                  <a:pt x="5761" y="4060"/>
                </a:lnTo>
                <a:lnTo>
                  <a:pt x="0" y="4060"/>
                </a:lnTo>
                <a:lnTo>
                  <a:pt x="0" y="2518"/>
                </a:lnTo>
                <a:close/>
              </a:path>
            </a:pathLst>
          </a:custGeom>
          <a:solidFill>
            <a:srgbClr val="D7AE85"/>
          </a:solidFill>
          <a:ln w="9525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23850" y="188913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971550" y="620713"/>
            <a:ext cx="576263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827088" y="836613"/>
            <a:ext cx="215900" cy="3603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971550" y="188913"/>
            <a:ext cx="504825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539750" y="836613"/>
            <a:ext cx="71438" cy="3603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0" y="692150"/>
            <a:ext cx="395288" cy="4333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0" y="476250"/>
            <a:ext cx="323850" cy="730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 flipV="1">
            <a:off x="0" y="0"/>
            <a:ext cx="395288" cy="3333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611188" y="0"/>
            <a:ext cx="0" cy="1889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827088" y="0"/>
            <a:ext cx="215900" cy="2603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Freeform 21"/>
          <p:cNvSpPr>
            <a:spLocks/>
          </p:cNvSpPr>
          <p:nvPr/>
        </p:nvSpPr>
        <p:spPr bwMode="auto">
          <a:xfrm>
            <a:off x="0" y="1349375"/>
            <a:ext cx="7621588" cy="5508625"/>
          </a:xfrm>
          <a:custGeom>
            <a:avLst/>
            <a:gdLst/>
            <a:ahLst/>
            <a:cxnLst>
              <a:cxn ang="0">
                <a:pos x="608" y="2010"/>
              </a:cxn>
              <a:cxn ang="0">
                <a:pos x="1002" y="2294"/>
              </a:cxn>
              <a:cxn ang="0">
                <a:pos x="1081" y="2365"/>
              </a:cxn>
              <a:cxn ang="0">
                <a:pos x="1239" y="2484"/>
              </a:cxn>
              <a:cxn ang="0">
                <a:pos x="1547" y="2413"/>
              </a:cxn>
              <a:cxn ang="0">
                <a:pos x="1949" y="2136"/>
              </a:cxn>
              <a:cxn ang="0">
                <a:pos x="2052" y="2026"/>
              </a:cxn>
              <a:cxn ang="0">
                <a:pos x="2328" y="1679"/>
              </a:cxn>
              <a:cxn ang="0">
                <a:pos x="2517" y="1434"/>
              </a:cxn>
              <a:cxn ang="0">
                <a:pos x="2612" y="1197"/>
              </a:cxn>
              <a:cxn ang="0">
                <a:pos x="2573" y="1379"/>
              </a:cxn>
              <a:cxn ang="0">
                <a:pos x="2352" y="1726"/>
              </a:cxn>
              <a:cxn ang="0">
                <a:pos x="2170" y="1955"/>
              </a:cxn>
              <a:cxn ang="0">
                <a:pos x="2533" y="1813"/>
              </a:cxn>
              <a:cxn ang="0">
                <a:pos x="3401" y="1687"/>
              </a:cxn>
              <a:cxn ang="0">
                <a:pos x="3551" y="1600"/>
              </a:cxn>
              <a:cxn ang="0">
                <a:pos x="3725" y="598"/>
              </a:cxn>
              <a:cxn ang="0">
                <a:pos x="4293" y="85"/>
              </a:cxn>
              <a:cxn ang="0">
                <a:pos x="4277" y="156"/>
              </a:cxn>
              <a:cxn ang="0">
                <a:pos x="3993" y="495"/>
              </a:cxn>
              <a:cxn ang="0">
                <a:pos x="3764" y="827"/>
              </a:cxn>
              <a:cxn ang="0">
                <a:pos x="3725" y="1308"/>
              </a:cxn>
              <a:cxn ang="0">
                <a:pos x="3251" y="1876"/>
              </a:cxn>
              <a:cxn ang="0">
                <a:pos x="3030" y="2002"/>
              </a:cxn>
              <a:cxn ang="0">
                <a:pos x="3898" y="2026"/>
              </a:cxn>
              <a:cxn ang="0">
                <a:pos x="4593" y="1261"/>
              </a:cxn>
              <a:cxn ang="0">
                <a:pos x="4774" y="637"/>
              </a:cxn>
              <a:cxn ang="0">
                <a:pos x="4640" y="1324"/>
              </a:cxn>
              <a:cxn ang="0">
                <a:pos x="4143" y="1947"/>
              </a:cxn>
              <a:cxn ang="0">
                <a:pos x="3906" y="2113"/>
              </a:cxn>
              <a:cxn ang="0">
                <a:pos x="3188" y="2105"/>
              </a:cxn>
              <a:cxn ang="0">
                <a:pos x="2888" y="2002"/>
              </a:cxn>
              <a:cxn ang="0">
                <a:pos x="2375" y="2199"/>
              </a:cxn>
              <a:cxn ang="0">
                <a:pos x="1933" y="2468"/>
              </a:cxn>
              <a:cxn ang="0">
                <a:pos x="1736" y="2728"/>
              </a:cxn>
              <a:cxn ang="0">
                <a:pos x="1807" y="3036"/>
              </a:cxn>
              <a:cxn ang="0">
                <a:pos x="1981" y="3146"/>
              </a:cxn>
              <a:cxn ang="0">
                <a:pos x="2139" y="3296"/>
              </a:cxn>
              <a:cxn ang="0">
                <a:pos x="2186" y="3359"/>
              </a:cxn>
              <a:cxn ang="0">
                <a:pos x="2210" y="3438"/>
              </a:cxn>
              <a:cxn ang="0">
                <a:pos x="16" y="2941"/>
              </a:cxn>
              <a:cxn ang="0">
                <a:pos x="71" y="1797"/>
              </a:cxn>
              <a:cxn ang="0">
                <a:pos x="387" y="1923"/>
              </a:cxn>
            </a:cxnLst>
            <a:rect l="0" t="0" r="r" b="b"/>
            <a:pathLst>
              <a:path w="4801" h="3470">
                <a:moveTo>
                  <a:pt x="387" y="1923"/>
                </a:moveTo>
                <a:cubicBezTo>
                  <a:pt x="416" y="1930"/>
                  <a:pt x="447" y="1933"/>
                  <a:pt x="474" y="1947"/>
                </a:cubicBezTo>
                <a:cubicBezTo>
                  <a:pt x="521" y="1971"/>
                  <a:pt x="556" y="1997"/>
                  <a:pt x="608" y="2010"/>
                </a:cubicBezTo>
                <a:cubicBezTo>
                  <a:pt x="661" y="2045"/>
                  <a:pt x="729" y="2051"/>
                  <a:pt x="781" y="2089"/>
                </a:cubicBezTo>
                <a:cubicBezTo>
                  <a:pt x="840" y="2132"/>
                  <a:pt x="887" y="2189"/>
                  <a:pt x="947" y="2231"/>
                </a:cubicBezTo>
                <a:cubicBezTo>
                  <a:pt x="984" y="2286"/>
                  <a:pt x="963" y="2267"/>
                  <a:pt x="1002" y="2294"/>
                </a:cubicBezTo>
                <a:cubicBezTo>
                  <a:pt x="1046" y="2360"/>
                  <a:pt x="989" y="2285"/>
                  <a:pt x="1042" y="2326"/>
                </a:cubicBezTo>
                <a:cubicBezTo>
                  <a:pt x="1049" y="2332"/>
                  <a:pt x="1051" y="2342"/>
                  <a:pt x="1058" y="2349"/>
                </a:cubicBezTo>
                <a:cubicBezTo>
                  <a:pt x="1065" y="2356"/>
                  <a:pt x="1073" y="2360"/>
                  <a:pt x="1081" y="2365"/>
                </a:cubicBezTo>
                <a:cubicBezTo>
                  <a:pt x="1105" y="2400"/>
                  <a:pt x="1127" y="2430"/>
                  <a:pt x="1168" y="2444"/>
                </a:cubicBezTo>
                <a:cubicBezTo>
                  <a:pt x="1176" y="2452"/>
                  <a:pt x="1182" y="2462"/>
                  <a:pt x="1192" y="2468"/>
                </a:cubicBezTo>
                <a:cubicBezTo>
                  <a:pt x="1206" y="2476"/>
                  <a:pt x="1239" y="2484"/>
                  <a:pt x="1239" y="2484"/>
                </a:cubicBezTo>
                <a:cubicBezTo>
                  <a:pt x="1302" y="2481"/>
                  <a:pt x="1365" y="2481"/>
                  <a:pt x="1428" y="2476"/>
                </a:cubicBezTo>
                <a:cubicBezTo>
                  <a:pt x="1455" y="2474"/>
                  <a:pt x="1507" y="2452"/>
                  <a:pt x="1507" y="2452"/>
                </a:cubicBezTo>
                <a:cubicBezTo>
                  <a:pt x="1550" y="2387"/>
                  <a:pt x="1493" y="2465"/>
                  <a:pt x="1547" y="2413"/>
                </a:cubicBezTo>
                <a:cubicBezTo>
                  <a:pt x="1593" y="2368"/>
                  <a:pt x="1529" y="2409"/>
                  <a:pt x="1586" y="2365"/>
                </a:cubicBezTo>
                <a:cubicBezTo>
                  <a:pt x="1641" y="2322"/>
                  <a:pt x="1700" y="2283"/>
                  <a:pt x="1760" y="2247"/>
                </a:cubicBezTo>
                <a:cubicBezTo>
                  <a:pt x="1820" y="2211"/>
                  <a:pt x="1881" y="2153"/>
                  <a:pt x="1949" y="2136"/>
                </a:cubicBezTo>
                <a:cubicBezTo>
                  <a:pt x="2004" y="2101"/>
                  <a:pt x="1979" y="2111"/>
                  <a:pt x="2020" y="2097"/>
                </a:cubicBezTo>
                <a:cubicBezTo>
                  <a:pt x="2025" y="2089"/>
                  <a:pt x="2032" y="2082"/>
                  <a:pt x="2036" y="2073"/>
                </a:cubicBezTo>
                <a:cubicBezTo>
                  <a:pt x="2043" y="2058"/>
                  <a:pt x="2052" y="2026"/>
                  <a:pt x="2052" y="2026"/>
                </a:cubicBezTo>
                <a:cubicBezTo>
                  <a:pt x="2065" y="1938"/>
                  <a:pt x="2085" y="1900"/>
                  <a:pt x="2139" y="1829"/>
                </a:cubicBezTo>
                <a:cubicBezTo>
                  <a:pt x="2152" y="1812"/>
                  <a:pt x="2179" y="1812"/>
                  <a:pt x="2194" y="1797"/>
                </a:cubicBezTo>
                <a:cubicBezTo>
                  <a:pt x="2236" y="1756"/>
                  <a:pt x="2279" y="1714"/>
                  <a:pt x="2328" y="1679"/>
                </a:cubicBezTo>
                <a:cubicBezTo>
                  <a:pt x="2352" y="1643"/>
                  <a:pt x="2388" y="1619"/>
                  <a:pt x="2415" y="1584"/>
                </a:cubicBezTo>
                <a:cubicBezTo>
                  <a:pt x="2440" y="1551"/>
                  <a:pt x="2461" y="1514"/>
                  <a:pt x="2486" y="1481"/>
                </a:cubicBezTo>
                <a:cubicBezTo>
                  <a:pt x="2506" y="1425"/>
                  <a:pt x="2477" y="1495"/>
                  <a:pt x="2517" y="1434"/>
                </a:cubicBezTo>
                <a:cubicBezTo>
                  <a:pt x="2528" y="1417"/>
                  <a:pt x="2533" y="1398"/>
                  <a:pt x="2541" y="1379"/>
                </a:cubicBezTo>
                <a:cubicBezTo>
                  <a:pt x="2556" y="1342"/>
                  <a:pt x="2562" y="1297"/>
                  <a:pt x="2580" y="1261"/>
                </a:cubicBezTo>
                <a:cubicBezTo>
                  <a:pt x="2591" y="1240"/>
                  <a:pt x="2606" y="1220"/>
                  <a:pt x="2612" y="1197"/>
                </a:cubicBezTo>
                <a:cubicBezTo>
                  <a:pt x="2615" y="1187"/>
                  <a:pt x="2615" y="1176"/>
                  <a:pt x="2620" y="1166"/>
                </a:cubicBezTo>
                <a:cubicBezTo>
                  <a:pt x="2630" y="1146"/>
                  <a:pt x="2647" y="1130"/>
                  <a:pt x="2659" y="1111"/>
                </a:cubicBezTo>
                <a:cubicBezTo>
                  <a:pt x="2647" y="1192"/>
                  <a:pt x="2617" y="1308"/>
                  <a:pt x="2573" y="1379"/>
                </a:cubicBezTo>
                <a:cubicBezTo>
                  <a:pt x="2538" y="1517"/>
                  <a:pt x="2519" y="1614"/>
                  <a:pt x="2391" y="1694"/>
                </a:cubicBezTo>
                <a:cubicBezTo>
                  <a:pt x="2386" y="1702"/>
                  <a:pt x="2382" y="1712"/>
                  <a:pt x="2375" y="1718"/>
                </a:cubicBezTo>
                <a:cubicBezTo>
                  <a:pt x="2369" y="1723"/>
                  <a:pt x="2358" y="1720"/>
                  <a:pt x="2352" y="1726"/>
                </a:cubicBezTo>
                <a:cubicBezTo>
                  <a:pt x="2339" y="1739"/>
                  <a:pt x="2333" y="1760"/>
                  <a:pt x="2320" y="1773"/>
                </a:cubicBezTo>
                <a:cubicBezTo>
                  <a:pt x="2284" y="1809"/>
                  <a:pt x="2260" y="1855"/>
                  <a:pt x="2218" y="1884"/>
                </a:cubicBezTo>
                <a:cubicBezTo>
                  <a:pt x="2208" y="1915"/>
                  <a:pt x="2183" y="1926"/>
                  <a:pt x="2170" y="1955"/>
                </a:cubicBezTo>
                <a:cubicBezTo>
                  <a:pt x="2154" y="1990"/>
                  <a:pt x="2152" y="2018"/>
                  <a:pt x="2131" y="2050"/>
                </a:cubicBezTo>
                <a:cubicBezTo>
                  <a:pt x="2182" y="2066"/>
                  <a:pt x="2226" y="2018"/>
                  <a:pt x="2273" y="2002"/>
                </a:cubicBezTo>
                <a:cubicBezTo>
                  <a:pt x="2362" y="1940"/>
                  <a:pt x="2443" y="1873"/>
                  <a:pt x="2533" y="1813"/>
                </a:cubicBezTo>
                <a:cubicBezTo>
                  <a:pt x="2572" y="1787"/>
                  <a:pt x="2626" y="1751"/>
                  <a:pt x="2675" y="1750"/>
                </a:cubicBezTo>
                <a:cubicBezTo>
                  <a:pt x="2864" y="1747"/>
                  <a:pt x="3054" y="1745"/>
                  <a:pt x="3243" y="1742"/>
                </a:cubicBezTo>
                <a:cubicBezTo>
                  <a:pt x="3299" y="1731"/>
                  <a:pt x="3346" y="1700"/>
                  <a:pt x="3401" y="1687"/>
                </a:cubicBezTo>
                <a:cubicBezTo>
                  <a:pt x="3431" y="1664"/>
                  <a:pt x="3460" y="1643"/>
                  <a:pt x="3496" y="1631"/>
                </a:cubicBezTo>
                <a:cubicBezTo>
                  <a:pt x="3506" y="1623"/>
                  <a:pt x="3516" y="1614"/>
                  <a:pt x="3527" y="1608"/>
                </a:cubicBezTo>
                <a:cubicBezTo>
                  <a:pt x="3534" y="1604"/>
                  <a:pt x="3544" y="1605"/>
                  <a:pt x="3551" y="1600"/>
                </a:cubicBezTo>
                <a:cubicBezTo>
                  <a:pt x="3590" y="1570"/>
                  <a:pt x="3622" y="1528"/>
                  <a:pt x="3638" y="1481"/>
                </a:cubicBezTo>
                <a:cubicBezTo>
                  <a:pt x="3663" y="1255"/>
                  <a:pt x="3641" y="1473"/>
                  <a:pt x="3654" y="961"/>
                </a:cubicBezTo>
                <a:cubicBezTo>
                  <a:pt x="3657" y="861"/>
                  <a:pt x="3653" y="688"/>
                  <a:pt x="3725" y="598"/>
                </a:cubicBezTo>
                <a:cubicBezTo>
                  <a:pt x="3794" y="511"/>
                  <a:pt x="3907" y="469"/>
                  <a:pt x="3993" y="400"/>
                </a:cubicBezTo>
                <a:cubicBezTo>
                  <a:pt x="4069" y="338"/>
                  <a:pt x="4133" y="257"/>
                  <a:pt x="4214" y="203"/>
                </a:cubicBezTo>
                <a:cubicBezTo>
                  <a:pt x="4241" y="164"/>
                  <a:pt x="4264" y="123"/>
                  <a:pt x="4293" y="85"/>
                </a:cubicBezTo>
                <a:cubicBezTo>
                  <a:pt x="4307" y="43"/>
                  <a:pt x="4296" y="68"/>
                  <a:pt x="4332" y="14"/>
                </a:cubicBezTo>
                <a:cubicBezTo>
                  <a:pt x="4341" y="0"/>
                  <a:pt x="4321" y="45"/>
                  <a:pt x="4316" y="61"/>
                </a:cubicBezTo>
                <a:cubicBezTo>
                  <a:pt x="4305" y="95"/>
                  <a:pt x="4291" y="124"/>
                  <a:pt x="4277" y="156"/>
                </a:cubicBezTo>
                <a:cubicBezTo>
                  <a:pt x="4270" y="171"/>
                  <a:pt x="4270" y="189"/>
                  <a:pt x="4261" y="203"/>
                </a:cubicBezTo>
                <a:cubicBezTo>
                  <a:pt x="4209" y="283"/>
                  <a:pt x="4173" y="327"/>
                  <a:pt x="4095" y="385"/>
                </a:cubicBezTo>
                <a:cubicBezTo>
                  <a:pt x="4068" y="427"/>
                  <a:pt x="4022" y="453"/>
                  <a:pt x="3993" y="495"/>
                </a:cubicBezTo>
                <a:cubicBezTo>
                  <a:pt x="3989" y="501"/>
                  <a:pt x="3869" y="559"/>
                  <a:pt x="3867" y="566"/>
                </a:cubicBezTo>
                <a:cubicBezTo>
                  <a:pt x="3847" y="626"/>
                  <a:pt x="3838" y="624"/>
                  <a:pt x="3804" y="669"/>
                </a:cubicBezTo>
                <a:cubicBezTo>
                  <a:pt x="3786" y="720"/>
                  <a:pt x="3795" y="782"/>
                  <a:pt x="3764" y="827"/>
                </a:cubicBezTo>
                <a:cubicBezTo>
                  <a:pt x="3752" y="867"/>
                  <a:pt x="3785" y="913"/>
                  <a:pt x="3772" y="953"/>
                </a:cubicBezTo>
                <a:cubicBezTo>
                  <a:pt x="3753" y="1011"/>
                  <a:pt x="3755" y="1075"/>
                  <a:pt x="3740" y="1134"/>
                </a:cubicBezTo>
                <a:cubicBezTo>
                  <a:pt x="3733" y="1200"/>
                  <a:pt x="3727" y="1238"/>
                  <a:pt x="3725" y="1308"/>
                </a:cubicBezTo>
                <a:cubicBezTo>
                  <a:pt x="3721" y="1432"/>
                  <a:pt x="3698" y="1539"/>
                  <a:pt x="3693" y="1663"/>
                </a:cubicBezTo>
                <a:cubicBezTo>
                  <a:pt x="3687" y="1815"/>
                  <a:pt x="3510" y="1859"/>
                  <a:pt x="3393" y="1868"/>
                </a:cubicBezTo>
                <a:cubicBezTo>
                  <a:pt x="3346" y="1872"/>
                  <a:pt x="3298" y="1873"/>
                  <a:pt x="3251" y="1876"/>
                </a:cubicBezTo>
                <a:cubicBezTo>
                  <a:pt x="3196" y="1884"/>
                  <a:pt x="3146" y="1899"/>
                  <a:pt x="3093" y="1915"/>
                </a:cubicBezTo>
                <a:cubicBezTo>
                  <a:pt x="3066" y="1934"/>
                  <a:pt x="3046" y="1939"/>
                  <a:pt x="3022" y="1963"/>
                </a:cubicBezTo>
                <a:cubicBezTo>
                  <a:pt x="3025" y="1976"/>
                  <a:pt x="3022" y="1992"/>
                  <a:pt x="3030" y="2002"/>
                </a:cubicBezTo>
                <a:cubicBezTo>
                  <a:pt x="3082" y="2068"/>
                  <a:pt x="3258" y="2069"/>
                  <a:pt x="3322" y="2073"/>
                </a:cubicBezTo>
                <a:cubicBezTo>
                  <a:pt x="3477" y="2070"/>
                  <a:pt x="3633" y="2074"/>
                  <a:pt x="3788" y="2065"/>
                </a:cubicBezTo>
                <a:cubicBezTo>
                  <a:pt x="3827" y="2063"/>
                  <a:pt x="3861" y="2038"/>
                  <a:pt x="3898" y="2026"/>
                </a:cubicBezTo>
                <a:cubicBezTo>
                  <a:pt x="4027" y="1982"/>
                  <a:pt x="4190" y="1879"/>
                  <a:pt x="4261" y="1758"/>
                </a:cubicBezTo>
                <a:cubicBezTo>
                  <a:pt x="4351" y="1605"/>
                  <a:pt x="4401" y="1492"/>
                  <a:pt x="4553" y="1379"/>
                </a:cubicBezTo>
                <a:cubicBezTo>
                  <a:pt x="4569" y="1355"/>
                  <a:pt x="4583" y="1288"/>
                  <a:pt x="4593" y="1261"/>
                </a:cubicBezTo>
                <a:cubicBezTo>
                  <a:pt x="4605" y="1229"/>
                  <a:pt x="4613" y="1202"/>
                  <a:pt x="4632" y="1174"/>
                </a:cubicBezTo>
                <a:cubicBezTo>
                  <a:pt x="4651" y="1098"/>
                  <a:pt x="4670" y="1019"/>
                  <a:pt x="4695" y="945"/>
                </a:cubicBezTo>
                <a:cubicBezTo>
                  <a:pt x="4710" y="831"/>
                  <a:pt x="4738" y="744"/>
                  <a:pt x="4774" y="637"/>
                </a:cubicBezTo>
                <a:cubicBezTo>
                  <a:pt x="4801" y="743"/>
                  <a:pt x="4733" y="907"/>
                  <a:pt x="4711" y="1016"/>
                </a:cubicBezTo>
                <a:cubicBezTo>
                  <a:pt x="4699" y="1075"/>
                  <a:pt x="4683" y="1131"/>
                  <a:pt x="4671" y="1190"/>
                </a:cubicBezTo>
                <a:cubicBezTo>
                  <a:pt x="4662" y="1234"/>
                  <a:pt x="4661" y="1283"/>
                  <a:pt x="4640" y="1324"/>
                </a:cubicBezTo>
                <a:cubicBezTo>
                  <a:pt x="4585" y="1431"/>
                  <a:pt x="4512" y="1533"/>
                  <a:pt x="4411" y="1600"/>
                </a:cubicBezTo>
                <a:cubicBezTo>
                  <a:pt x="4355" y="1680"/>
                  <a:pt x="4297" y="1760"/>
                  <a:pt x="4237" y="1837"/>
                </a:cubicBezTo>
                <a:cubicBezTo>
                  <a:pt x="4202" y="1882"/>
                  <a:pt x="4190" y="1914"/>
                  <a:pt x="4143" y="1947"/>
                </a:cubicBezTo>
                <a:cubicBezTo>
                  <a:pt x="4124" y="1975"/>
                  <a:pt x="4105" y="1981"/>
                  <a:pt x="4080" y="2002"/>
                </a:cubicBezTo>
                <a:cubicBezTo>
                  <a:pt x="4041" y="2036"/>
                  <a:pt x="4005" y="2068"/>
                  <a:pt x="3961" y="2097"/>
                </a:cubicBezTo>
                <a:cubicBezTo>
                  <a:pt x="3953" y="2103"/>
                  <a:pt x="3912" y="2111"/>
                  <a:pt x="3906" y="2113"/>
                </a:cubicBezTo>
                <a:cubicBezTo>
                  <a:pt x="3849" y="2129"/>
                  <a:pt x="3798" y="2150"/>
                  <a:pt x="3740" y="2160"/>
                </a:cubicBezTo>
                <a:cubicBezTo>
                  <a:pt x="3609" y="2157"/>
                  <a:pt x="3477" y="2157"/>
                  <a:pt x="3346" y="2152"/>
                </a:cubicBezTo>
                <a:cubicBezTo>
                  <a:pt x="3300" y="2150"/>
                  <a:pt x="3233" y="2120"/>
                  <a:pt x="3188" y="2105"/>
                </a:cubicBezTo>
                <a:cubicBezTo>
                  <a:pt x="3137" y="2088"/>
                  <a:pt x="3083" y="2079"/>
                  <a:pt x="3030" y="2073"/>
                </a:cubicBezTo>
                <a:cubicBezTo>
                  <a:pt x="2995" y="2061"/>
                  <a:pt x="2966" y="2039"/>
                  <a:pt x="2936" y="2018"/>
                </a:cubicBezTo>
                <a:cubicBezTo>
                  <a:pt x="2922" y="2008"/>
                  <a:pt x="2888" y="2002"/>
                  <a:pt x="2888" y="2002"/>
                </a:cubicBezTo>
                <a:cubicBezTo>
                  <a:pt x="2820" y="1954"/>
                  <a:pt x="2728" y="1975"/>
                  <a:pt x="2652" y="2002"/>
                </a:cubicBezTo>
                <a:cubicBezTo>
                  <a:pt x="2615" y="2058"/>
                  <a:pt x="2513" y="2138"/>
                  <a:pt x="2446" y="2160"/>
                </a:cubicBezTo>
                <a:cubicBezTo>
                  <a:pt x="2392" y="2197"/>
                  <a:pt x="2417" y="2187"/>
                  <a:pt x="2375" y="2199"/>
                </a:cubicBezTo>
                <a:cubicBezTo>
                  <a:pt x="2333" y="2243"/>
                  <a:pt x="2270" y="2265"/>
                  <a:pt x="2218" y="2294"/>
                </a:cubicBezTo>
                <a:cubicBezTo>
                  <a:pt x="2177" y="2317"/>
                  <a:pt x="2144" y="2342"/>
                  <a:pt x="2099" y="2357"/>
                </a:cubicBezTo>
                <a:cubicBezTo>
                  <a:pt x="2044" y="2394"/>
                  <a:pt x="1988" y="2431"/>
                  <a:pt x="1933" y="2468"/>
                </a:cubicBezTo>
                <a:cubicBezTo>
                  <a:pt x="1908" y="2485"/>
                  <a:pt x="1912" y="2494"/>
                  <a:pt x="1894" y="2515"/>
                </a:cubicBezTo>
                <a:cubicBezTo>
                  <a:pt x="1867" y="2547"/>
                  <a:pt x="1845" y="2580"/>
                  <a:pt x="1815" y="2610"/>
                </a:cubicBezTo>
                <a:cubicBezTo>
                  <a:pt x="1799" y="2656"/>
                  <a:pt x="1767" y="2693"/>
                  <a:pt x="1736" y="2728"/>
                </a:cubicBezTo>
                <a:cubicBezTo>
                  <a:pt x="1721" y="2745"/>
                  <a:pt x="1689" y="2775"/>
                  <a:pt x="1689" y="2775"/>
                </a:cubicBezTo>
                <a:cubicBezTo>
                  <a:pt x="1667" y="2841"/>
                  <a:pt x="1710" y="2842"/>
                  <a:pt x="1728" y="2894"/>
                </a:cubicBezTo>
                <a:cubicBezTo>
                  <a:pt x="1744" y="2941"/>
                  <a:pt x="1769" y="3003"/>
                  <a:pt x="1807" y="3036"/>
                </a:cubicBezTo>
                <a:cubicBezTo>
                  <a:pt x="1901" y="3117"/>
                  <a:pt x="1820" y="3034"/>
                  <a:pt x="1878" y="3083"/>
                </a:cubicBezTo>
                <a:cubicBezTo>
                  <a:pt x="1917" y="3116"/>
                  <a:pt x="1885" y="3101"/>
                  <a:pt x="1926" y="3115"/>
                </a:cubicBezTo>
                <a:cubicBezTo>
                  <a:pt x="1943" y="3127"/>
                  <a:pt x="1965" y="3133"/>
                  <a:pt x="1981" y="3146"/>
                </a:cubicBezTo>
                <a:cubicBezTo>
                  <a:pt x="2016" y="3174"/>
                  <a:pt x="2041" y="3207"/>
                  <a:pt x="2068" y="3241"/>
                </a:cubicBezTo>
                <a:cubicBezTo>
                  <a:pt x="2075" y="3250"/>
                  <a:pt x="2082" y="3258"/>
                  <a:pt x="2091" y="3265"/>
                </a:cubicBezTo>
                <a:cubicBezTo>
                  <a:pt x="2106" y="3277"/>
                  <a:pt x="2139" y="3296"/>
                  <a:pt x="2139" y="3296"/>
                </a:cubicBezTo>
                <a:cubicBezTo>
                  <a:pt x="2144" y="3304"/>
                  <a:pt x="2147" y="3313"/>
                  <a:pt x="2154" y="3320"/>
                </a:cubicBezTo>
                <a:cubicBezTo>
                  <a:pt x="2161" y="3327"/>
                  <a:pt x="2172" y="3329"/>
                  <a:pt x="2178" y="3336"/>
                </a:cubicBezTo>
                <a:cubicBezTo>
                  <a:pt x="2183" y="3342"/>
                  <a:pt x="2182" y="3352"/>
                  <a:pt x="2186" y="3359"/>
                </a:cubicBezTo>
                <a:cubicBezTo>
                  <a:pt x="2195" y="3376"/>
                  <a:pt x="2218" y="3407"/>
                  <a:pt x="2218" y="3407"/>
                </a:cubicBezTo>
                <a:cubicBezTo>
                  <a:pt x="2223" y="3423"/>
                  <a:pt x="2246" y="3463"/>
                  <a:pt x="2233" y="3454"/>
                </a:cubicBezTo>
                <a:cubicBezTo>
                  <a:pt x="2225" y="3449"/>
                  <a:pt x="2219" y="3442"/>
                  <a:pt x="2210" y="3438"/>
                </a:cubicBezTo>
                <a:cubicBezTo>
                  <a:pt x="2195" y="3431"/>
                  <a:pt x="2170" y="3462"/>
                  <a:pt x="2170" y="3462"/>
                </a:cubicBezTo>
                <a:lnTo>
                  <a:pt x="8" y="3470"/>
                </a:lnTo>
                <a:lnTo>
                  <a:pt x="16" y="2941"/>
                </a:lnTo>
                <a:lnTo>
                  <a:pt x="0" y="2231"/>
                </a:lnTo>
                <a:lnTo>
                  <a:pt x="16" y="1908"/>
                </a:lnTo>
                <a:cubicBezTo>
                  <a:pt x="15" y="1900"/>
                  <a:pt x="63" y="1799"/>
                  <a:pt x="71" y="1797"/>
                </a:cubicBezTo>
                <a:cubicBezTo>
                  <a:pt x="90" y="1793"/>
                  <a:pt x="180" y="1890"/>
                  <a:pt x="213" y="1900"/>
                </a:cubicBezTo>
                <a:cubicBezTo>
                  <a:pt x="283" y="1949"/>
                  <a:pt x="294" y="1936"/>
                  <a:pt x="403" y="1931"/>
                </a:cubicBezTo>
                <a:cubicBezTo>
                  <a:pt x="403" y="1931"/>
                  <a:pt x="392" y="1926"/>
                  <a:pt x="387" y="19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Freeform 22"/>
          <p:cNvSpPr>
            <a:spLocks/>
          </p:cNvSpPr>
          <p:nvPr/>
        </p:nvSpPr>
        <p:spPr bwMode="auto">
          <a:xfrm>
            <a:off x="6002338" y="350838"/>
            <a:ext cx="1292225" cy="1103312"/>
          </a:xfrm>
          <a:custGeom>
            <a:avLst/>
            <a:gdLst/>
            <a:ahLst/>
            <a:cxnLst>
              <a:cxn ang="0">
                <a:pos x="62" y="610"/>
              </a:cxn>
              <a:cxn ang="0">
                <a:pos x="21" y="692"/>
              </a:cxn>
              <a:cxn ang="0">
                <a:pos x="188" y="631"/>
              </a:cxn>
              <a:cxn ang="0">
                <a:pos x="235" y="615"/>
              </a:cxn>
              <a:cxn ang="0">
                <a:pos x="290" y="544"/>
              </a:cxn>
              <a:cxn ang="0">
                <a:pos x="385" y="418"/>
              </a:cxn>
              <a:cxn ang="0">
                <a:pos x="417" y="513"/>
              </a:cxn>
              <a:cxn ang="0">
                <a:pos x="472" y="576"/>
              </a:cxn>
              <a:cxn ang="0">
                <a:pos x="488" y="489"/>
              </a:cxn>
              <a:cxn ang="0">
                <a:pos x="527" y="497"/>
              </a:cxn>
              <a:cxn ang="0">
                <a:pos x="598" y="552"/>
              </a:cxn>
              <a:cxn ang="0">
                <a:pos x="685" y="497"/>
              </a:cxn>
              <a:cxn ang="0">
                <a:pos x="764" y="600"/>
              </a:cxn>
              <a:cxn ang="0">
                <a:pos x="764" y="521"/>
              </a:cxn>
              <a:cxn ang="0">
                <a:pos x="772" y="481"/>
              </a:cxn>
              <a:cxn ang="0">
                <a:pos x="740" y="473"/>
              </a:cxn>
              <a:cxn ang="0">
                <a:pos x="685" y="371"/>
              </a:cxn>
              <a:cxn ang="0">
                <a:pos x="701" y="347"/>
              </a:cxn>
              <a:cxn ang="0">
                <a:pos x="661" y="276"/>
              </a:cxn>
              <a:cxn ang="0">
                <a:pos x="559" y="0"/>
              </a:cxn>
              <a:cxn ang="0">
                <a:pos x="361" y="166"/>
              </a:cxn>
              <a:cxn ang="0">
                <a:pos x="317" y="232"/>
              </a:cxn>
              <a:cxn ang="0">
                <a:pos x="243" y="339"/>
              </a:cxn>
              <a:cxn ang="0">
                <a:pos x="202" y="404"/>
              </a:cxn>
              <a:cxn ang="0">
                <a:pos x="212" y="442"/>
              </a:cxn>
              <a:cxn ang="0">
                <a:pos x="169" y="437"/>
              </a:cxn>
              <a:cxn ang="0">
                <a:pos x="70" y="594"/>
              </a:cxn>
              <a:cxn ang="0">
                <a:pos x="54" y="643"/>
              </a:cxn>
              <a:cxn ang="0">
                <a:pos x="77" y="663"/>
              </a:cxn>
              <a:cxn ang="0">
                <a:pos x="54" y="686"/>
              </a:cxn>
              <a:cxn ang="0">
                <a:pos x="62" y="610"/>
              </a:cxn>
            </a:cxnLst>
            <a:rect l="0" t="0" r="r" b="b"/>
            <a:pathLst>
              <a:path w="814" h="695">
                <a:moveTo>
                  <a:pt x="62" y="610"/>
                </a:moveTo>
                <a:cubicBezTo>
                  <a:pt x="70" y="598"/>
                  <a:pt x="0" y="689"/>
                  <a:pt x="21" y="692"/>
                </a:cubicBezTo>
                <a:cubicBezTo>
                  <a:pt x="42" y="695"/>
                  <a:pt x="152" y="644"/>
                  <a:pt x="188" y="631"/>
                </a:cubicBezTo>
                <a:cubicBezTo>
                  <a:pt x="203" y="624"/>
                  <a:pt x="235" y="615"/>
                  <a:pt x="235" y="615"/>
                </a:cubicBezTo>
                <a:cubicBezTo>
                  <a:pt x="252" y="590"/>
                  <a:pt x="277" y="571"/>
                  <a:pt x="290" y="544"/>
                </a:cubicBezTo>
                <a:cubicBezTo>
                  <a:pt x="314" y="496"/>
                  <a:pt x="339" y="449"/>
                  <a:pt x="385" y="418"/>
                </a:cubicBezTo>
                <a:cubicBezTo>
                  <a:pt x="438" y="436"/>
                  <a:pt x="403" y="416"/>
                  <a:pt x="417" y="513"/>
                </a:cubicBezTo>
                <a:cubicBezTo>
                  <a:pt x="422" y="544"/>
                  <a:pt x="448" y="560"/>
                  <a:pt x="472" y="576"/>
                </a:cubicBezTo>
                <a:cubicBezTo>
                  <a:pt x="481" y="548"/>
                  <a:pt x="469" y="511"/>
                  <a:pt x="488" y="489"/>
                </a:cubicBezTo>
                <a:cubicBezTo>
                  <a:pt x="497" y="479"/>
                  <a:pt x="514" y="494"/>
                  <a:pt x="527" y="497"/>
                </a:cubicBezTo>
                <a:cubicBezTo>
                  <a:pt x="581" y="550"/>
                  <a:pt x="554" y="537"/>
                  <a:pt x="598" y="552"/>
                </a:cubicBezTo>
                <a:cubicBezTo>
                  <a:pt x="637" y="542"/>
                  <a:pt x="657" y="525"/>
                  <a:pt x="685" y="497"/>
                </a:cubicBezTo>
                <a:cubicBezTo>
                  <a:pt x="711" y="536"/>
                  <a:pt x="716" y="584"/>
                  <a:pt x="764" y="600"/>
                </a:cubicBezTo>
                <a:cubicBezTo>
                  <a:pt x="814" y="583"/>
                  <a:pt x="778" y="615"/>
                  <a:pt x="764" y="521"/>
                </a:cubicBezTo>
                <a:cubicBezTo>
                  <a:pt x="763" y="513"/>
                  <a:pt x="779" y="486"/>
                  <a:pt x="772" y="481"/>
                </a:cubicBezTo>
                <a:cubicBezTo>
                  <a:pt x="763" y="474"/>
                  <a:pt x="751" y="476"/>
                  <a:pt x="740" y="473"/>
                </a:cubicBezTo>
                <a:cubicBezTo>
                  <a:pt x="736" y="434"/>
                  <a:pt x="704" y="406"/>
                  <a:pt x="685" y="371"/>
                </a:cubicBezTo>
                <a:cubicBezTo>
                  <a:pt x="681" y="364"/>
                  <a:pt x="709" y="350"/>
                  <a:pt x="701" y="347"/>
                </a:cubicBezTo>
                <a:cubicBezTo>
                  <a:pt x="685" y="323"/>
                  <a:pt x="677" y="300"/>
                  <a:pt x="661" y="276"/>
                </a:cubicBezTo>
                <a:cubicBezTo>
                  <a:pt x="642" y="202"/>
                  <a:pt x="625" y="44"/>
                  <a:pt x="559" y="0"/>
                </a:cubicBezTo>
                <a:cubicBezTo>
                  <a:pt x="427" y="8"/>
                  <a:pt x="398" y="56"/>
                  <a:pt x="361" y="166"/>
                </a:cubicBezTo>
                <a:cubicBezTo>
                  <a:pt x="359" y="187"/>
                  <a:pt x="324" y="212"/>
                  <a:pt x="317" y="232"/>
                </a:cubicBezTo>
                <a:cubicBezTo>
                  <a:pt x="303" y="271"/>
                  <a:pt x="273" y="308"/>
                  <a:pt x="243" y="339"/>
                </a:cubicBezTo>
                <a:cubicBezTo>
                  <a:pt x="224" y="396"/>
                  <a:pt x="242" y="345"/>
                  <a:pt x="202" y="404"/>
                </a:cubicBezTo>
                <a:cubicBezTo>
                  <a:pt x="192" y="419"/>
                  <a:pt x="222" y="427"/>
                  <a:pt x="212" y="442"/>
                </a:cubicBezTo>
                <a:cubicBezTo>
                  <a:pt x="207" y="452"/>
                  <a:pt x="186" y="412"/>
                  <a:pt x="169" y="437"/>
                </a:cubicBezTo>
                <a:cubicBezTo>
                  <a:pt x="145" y="462"/>
                  <a:pt x="89" y="560"/>
                  <a:pt x="70" y="594"/>
                </a:cubicBezTo>
                <a:cubicBezTo>
                  <a:pt x="54" y="626"/>
                  <a:pt x="53" y="632"/>
                  <a:pt x="54" y="643"/>
                </a:cubicBezTo>
                <a:cubicBezTo>
                  <a:pt x="55" y="654"/>
                  <a:pt x="77" y="656"/>
                  <a:pt x="77" y="663"/>
                </a:cubicBezTo>
                <a:cubicBezTo>
                  <a:pt x="71" y="672"/>
                  <a:pt x="58" y="676"/>
                  <a:pt x="54" y="686"/>
                </a:cubicBezTo>
                <a:cubicBezTo>
                  <a:pt x="52" y="691"/>
                  <a:pt x="57" y="612"/>
                  <a:pt x="62" y="61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6804025" y="1268413"/>
            <a:ext cx="195263" cy="19367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7086600" y="112553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Исток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–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начало реки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 flipH="1">
            <a:off x="7092950" y="1341438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2971799" y="5209807"/>
            <a:ext cx="6019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Устье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место, где река заканчивается.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2124075" y="5516563"/>
            <a:ext cx="287338" cy="2889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>
            <a:off x="2411413" y="5589588"/>
            <a:ext cx="360362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 rot="-26335778">
            <a:off x="4713288" y="2898775"/>
            <a:ext cx="162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Главная река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 rot="18580071" flipH="1">
            <a:off x="2455069" y="3712369"/>
            <a:ext cx="2122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Правый приток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 rot="-2667569">
            <a:off x="5775325" y="3716338"/>
            <a:ext cx="184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Левый приток</a:t>
            </a:r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H="1">
            <a:off x="5867400" y="2708275"/>
            <a:ext cx="2174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animBg="1"/>
      <p:bldP spid="4128" grpId="0"/>
      <p:bldP spid="4129" grpId="0" animBg="1"/>
      <p:bldP spid="4130" grpId="0"/>
      <p:bldP spid="4131" grpId="0" animBg="1"/>
      <p:bldP spid="4132" grpId="0" animBg="1"/>
      <p:bldP spid="4136" grpId="0"/>
      <p:bldP spid="4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611560" y="6237312"/>
            <a:ext cx="455240" cy="392088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22307" y="152400"/>
            <a:ext cx="3771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Истоки рек</a:t>
            </a:r>
            <a:endParaRPr lang="ru-RU" sz="5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900" y="2173238"/>
            <a:ext cx="2088232" cy="600217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Болото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84" y="83671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Что из перечисленного может быть истоком реки?</a:t>
            </a:r>
            <a:endParaRPr lang="ru-RU" sz="32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03" y="3199358"/>
            <a:ext cx="21399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32" y="3212976"/>
            <a:ext cx="21399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082677" cy="6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7" y="4354802"/>
            <a:ext cx="21399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78" y="2114642"/>
            <a:ext cx="21399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4798" y="3225313"/>
            <a:ext cx="1182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9332" y="2114642"/>
            <a:ext cx="158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Ледник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6203" y="3212976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Родник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8419" y="4354802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1041" y="4475337"/>
            <a:ext cx="280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Слияние рек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538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255</Words>
  <Application>Microsoft Office PowerPoint</Application>
  <PresentationFormat>Экран (4:3)</PresentationFormat>
  <Paragraphs>79</Paragraphs>
  <Slides>20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1</cp:lastModifiedBy>
  <cp:revision>134</cp:revision>
  <dcterms:modified xsi:type="dcterms:W3CDTF">2017-04-08T13:45:16Z</dcterms:modified>
</cp:coreProperties>
</file>